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8" r:id="rId3"/>
    <p:sldId id="261" r:id="rId4"/>
    <p:sldId id="262" r:id="rId5"/>
    <p:sldId id="26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96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312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114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003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464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505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71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06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926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98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78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80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3/20/2023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865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01" r:id="rId5"/>
    <p:sldLayoutId id="2147483702" r:id="rId6"/>
    <p:sldLayoutId id="2147483707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503AF-6008-1CE9-898C-B26962B4E7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0" y="1062038"/>
            <a:ext cx="6096000" cy="2881311"/>
          </a:xfrm>
        </p:spPr>
        <p:txBody>
          <a:bodyPr>
            <a:normAutofit/>
          </a:bodyPr>
          <a:lstStyle/>
          <a:p>
            <a:pPr algn="r"/>
            <a:r>
              <a:rPr lang="en-US" sz="8000" dirty="0"/>
              <a:t>Taylor Southwick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EE03BD-AA3C-4E84-E1CF-DACA92FC64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0" y="4170408"/>
            <a:ext cx="6096000" cy="1625554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Mechanical Design Engineer</a:t>
            </a:r>
          </a:p>
        </p:txBody>
      </p:sp>
      <p:pic>
        <p:nvPicPr>
          <p:cNvPr id="4" name="Picture 3" descr="An abstract burst of blue and pink">
            <a:extLst>
              <a:ext uri="{FF2B5EF4-FFF2-40B4-BE49-F238E27FC236}">
                <a16:creationId xmlns:a16="http://schemas.microsoft.com/office/drawing/2014/main" id="{5F0475B6-E8E7-B4BE-0EC8-5B8AB90095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90" r="30510"/>
          <a:stretch/>
        </p:blipFill>
        <p:spPr>
          <a:xfrm>
            <a:off x="-2" y="-1"/>
            <a:ext cx="4572002" cy="685800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6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6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58155" y="4933805"/>
                </a:lnTo>
                <a:cubicBezTo>
                  <a:pt x="4160163" y="4953853"/>
                  <a:pt x="4171415" y="4969749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8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2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289" y="6365204"/>
                </a:lnTo>
                <a:lnTo>
                  <a:pt x="4380007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lnTo>
                  <a:pt x="4381289" y="6365204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6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1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4"/>
                  <a:pt x="4125838" y="2518264"/>
                </a:cubicBez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8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1" y="2463018"/>
                </a:cubicBez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1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6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7900967-84CA-47B4-9F1C-E787BAC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B3C749-6482-440B-9386-94091006D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C5C6B36-2238-4BBF-87F8-B1B3F5DD5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753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49DB-F36F-54A1-C4EE-73E4D36C2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6" y="357806"/>
            <a:ext cx="4241801" cy="758952"/>
          </a:xfrm>
        </p:spPr>
        <p:txBody>
          <a:bodyPr/>
          <a:lstStyle/>
          <a:p>
            <a:r>
              <a:rPr lang="en-US" dirty="0"/>
              <a:t>Cycle Tester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29A8C8-DAA4-E252-00F6-39DC326AF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6916" y="4951050"/>
            <a:ext cx="3678329" cy="1627550"/>
          </a:xfrm>
        </p:spPr>
        <p:txBody>
          <a:bodyPr>
            <a:noAutofit/>
          </a:bodyPr>
          <a:lstStyle/>
          <a:p>
            <a:r>
              <a:rPr lang="en-US" sz="1400" dirty="0"/>
              <a:t>Designed to automate testing the contact of the charger and the probe thousands of times.</a:t>
            </a:r>
          </a:p>
          <a:p>
            <a:r>
              <a:rPr lang="en-US" sz="1400" dirty="0"/>
              <a:t>Most important properties required were reliability, durability, and the ability to run a specific number of tests without oversight.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BAEAC3-1BBF-A732-AE0F-E3EC808A7B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256755" y="4946684"/>
            <a:ext cx="3657600" cy="1553510"/>
          </a:xfrm>
        </p:spPr>
        <p:txBody>
          <a:bodyPr>
            <a:normAutofit fontScale="47500" lnSpcReduction="20000"/>
          </a:bodyPr>
          <a:lstStyle/>
          <a:p>
            <a:r>
              <a:rPr lang="en-US" sz="2900" dirty="0"/>
              <a:t>Final product runs four probes simultaneously and was effective in completing the important testing of multiple prototypes.</a:t>
            </a:r>
          </a:p>
          <a:p>
            <a:r>
              <a:rPr lang="en-US" sz="2900" dirty="0"/>
              <a:t>Project resulted in documentation which was written to guide future testing rigs.</a:t>
            </a:r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74334D65-B611-868E-DA0A-8666762E052D}"/>
              </a:ext>
            </a:extLst>
          </p:cNvPr>
          <p:cNvSpPr txBox="1">
            <a:spLocks/>
          </p:cNvSpPr>
          <p:nvPr/>
        </p:nvSpPr>
        <p:spPr>
          <a:xfrm>
            <a:off x="4249996" y="4946683"/>
            <a:ext cx="3692008" cy="15535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Used </a:t>
            </a:r>
            <a:r>
              <a:rPr lang="en-US" sz="1400" dirty="0" err="1"/>
              <a:t>Solidworks</a:t>
            </a:r>
            <a:r>
              <a:rPr lang="en-US" sz="1400" dirty="0"/>
              <a:t> and Master modeling to design an assembly comprised of 3D printed and off the shelf parts that form an easily adjustable assembly.</a:t>
            </a:r>
          </a:p>
          <a:p>
            <a:r>
              <a:rPr lang="en-US" sz="1400" dirty="0"/>
              <a:t>Prototyped over several design iterations to get a very robust final design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057F8F8-10AE-ED60-4975-9EAC6E7E3C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77" t="7791" r="5708" b="7024"/>
          <a:stretch/>
        </p:blipFill>
        <p:spPr>
          <a:xfrm>
            <a:off x="8256755" y="1179689"/>
            <a:ext cx="3657600" cy="3657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86EF499-459F-5E75-F87C-A82E96414A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59" r="5201"/>
          <a:stretch/>
        </p:blipFill>
        <p:spPr>
          <a:xfrm>
            <a:off x="4267200" y="1179689"/>
            <a:ext cx="3657600" cy="3657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1A36BC4-23AA-EFCC-F2B9-8B26DC3E3B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10" t="741" r="986" b="1235"/>
          <a:stretch/>
        </p:blipFill>
        <p:spPr>
          <a:xfrm>
            <a:off x="256916" y="1179689"/>
            <a:ext cx="3678329" cy="3657600"/>
          </a:xfrm>
          <a:prstGeom prst="rect">
            <a:avLst/>
          </a:prstGeom>
        </p:spPr>
      </p:pic>
      <p:pic>
        <p:nvPicPr>
          <p:cNvPr id="1026" name="Picture 2" descr="Press - Butterfly Network">
            <a:extLst>
              <a:ext uri="{FF2B5EF4-FFF2-40B4-BE49-F238E27FC236}">
                <a16:creationId xmlns:a16="http://schemas.microsoft.com/office/drawing/2014/main" id="{DE5CD8A3-2915-E62A-871D-85C3033F0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083" y="115291"/>
            <a:ext cx="3106272" cy="955003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265853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49DB-F36F-54A1-C4EE-73E4D36C2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6" y="357806"/>
            <a:ext cx="6227234" cy="758952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Generative Design Upright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29A8C8-DAA4-E252-00F6-39DC326AF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6916" y="4951050"/>
            <a:ext cx="3678329" cy="162755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The Uprights are an essential part of any racecar which house the hubs and hold the wheels in place via connections to the frame.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BAEAC3-1BBF-A732-AE0F-E3EC808A7B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256755" y="4946684"/>
            <a:ext cx="3657600" cy="155351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Final Design reduced the number of parts from the previous year’s design by 96 by removing adapters required to simplify manufacturing on a 5 axis mill and simplifying the sensor mounts and the weight reduction was 7%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74334D65-B611-868E-DA0A-8666762E052D}"/>
              </a:ext>
            </a:extLst>
          </p:cNvPr>
          <p:cNvSpPr txBox="1">
            <a:spLocks/>
          </p:cNvSpPr>
          <p:nvPr/>
        </p:nvSpPr>
        <p:spPr>
          <a:xfrm>
            <a:off x="4249996" y="4946683"/>
            <a:ext cx="3692008" cy="155351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part was designed using generative design in fusion 360 and verified using FEA in Ansys.</a:t>
            </a:r>
          </a:p>
          <a:p>
            <a:r>
              <a:rPr lang="en-US" dirty="0"/>
              <a:t>Final model was 3D printed with AlSi10Mg and post machined for bearing surfaces, bolt holes, and tapped holes.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057F8F8-10AE-ED60-4975-9EAC6E7E3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0" r="8550"/>
          <a:stretch/>
        </p:blipFill>
        <p:spPr>
          <a:xfrm>
            <a:off x="8256755" y="1179689"/>
            <a:ext cx="3657600" cy="3657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86EF499-459F-5E75-F87C-A82E96414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3" r="8253"/>
          <a:stretch/>
        </p:blipFill>
        <p:spPr>
          <a:xfrm>
            <a:off x="4267200" y="1179689"/>
            <a:ext cx="3657600" cy="3657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1A36BC4-23AA-EFCC-F2B9-8B26DC3E3B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3" r="9773"/>
          <a:stretch/>
        </p:blipFill>
        <p:spPr>
          <a:xfrm>
            <a:off x="256916" y="1179689"/>
            <a:ext cx="3678329" cy="36576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E5CD8A3-2915-E62A-871D-85C3033F0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08083" y="188701"/>
            <a:ext cx="3106272" cy="808183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483623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49DB-F36F-54A1-C4EE-73E4D36C2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6" y="357806"/>
            <a:ext cx="4851401" cy="758952"/>
          </a:xfrm>
        </p:spPr>
        <p:txBody>
          <a:bodyPr>
            <a:normAutofit fontScale="90000"/>
          </a:bodyPr>
          <a:lstStyle/>
          <a:p>
            <a:r>
              <a:rPr lang="en-US" dirty="0"/>
              <a:t>Portable Wall Mount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29A8C8-DAA4-E252-00F6-39DC326AF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6916" y="4951050"/>
            <a:ext cx="3678329" cy="162755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The ask was a portable cart which could display a wall mounted storage chest for use in prototyping, trade shows, and in hospitals.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BAEAC3-1BBF-A732-AE0F-E3EC808A7B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256755" y="4946684"/>
            <a:ext cx="3657600" cy="155351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The final assembly can hold a 60lb chest and is fully collapsible</a:t>
            </a:r>
          </a:p>
          <a:p>
            <a:r>
              <a:rPr lang="en-US" dirty="0"/>
              <a:t>Can be easily assembled and travels in a case which can be brough on an airplane.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74334D65-B611-868E-DA0A-8666762E052D}"/>
              </a:ext>
            </a:extLst>
          </p:cNvPr>
          <p:cNvSpPr txBox="1">
            <a:spLocks/>
          </p:cNvSpPr>
          <p:nvPr/>
        </p:nvSpPr>
        <p:spPr>
          <a:xfrm>
            <a:off x="4249996" y="4946683"/>
            <a:ext cx="3692008" cy="155351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Modeled the cart with an adjustable height for different prototypes and chests.</a:t>
            </a:r>
          </a:p>
          <a:p>
            <a:r>
              <a:rPr lang="en-US" dirty="0"/>
              <a:t>Was designed in </a:t>
            </a:r>
            <a:r>
              <a:rPr lang="en-US" dirty="0" err="1"/>
              <a:t>Solidworks</a:t>
            </a:r>
            <a:r>
              <a:rPr lang="en-US" dirty="0"/>
              <a:t> and parts were machined, 3D printed, and off the shelf.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057F8F8-10AE-ED60-4975-9EAC6E7E3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3" b="8146"/>
          <a:stretch/>
        </p:blipFill>
        <p:spPr>
          <a:xfrm>
            <a:off x="8256755" y="1179689"/>
            <a:ext cx="3657600" cy="3657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86EF499-459F-5E75-F87C-A82E96414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4267200" y="1179689"/>
            <a:ext cx="3657600" cy="3657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1A36BC4-23AA-EFCC-F2B9-8B26DC3E3B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" t="9545" r="5686" b="22293"/>
          <a:stretch/>
        </p:blipFill>
        <p:spPr>
          <a:xfrm>
            <a:off x="277645" y="1179689"/>
            <a:ext cx="3657600" cy="3657600"/>
          </a:xfrm>
          <a:prstGeom prst="rect">
            <a:avLst/>
          </a:prstGeom>
        </p:spPr>
      </p:pic>
      <p:pic>
        <p:nvPicPr>
          <p:cNvPr id="1026" name="Picture 2" descr="Press - Butterfly Network">
            <a:extLst>
              <a:ext uri="{FF2B5EF4-FFF2-40B4-BE49-F238E27FC236}">
                <a16:creationId xmlns:a16="http://schemas.microsoft.com/office/drawing/2014/main" id="{DE5CD8A3-2915-E62A-871D-85C3033F0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083" y="115291"/>
            <a:ext cx="3106272" cy="955003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682797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4A633-AA82-B363-BA6F-36E0F6293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381" y="762000"/>
            <a:ext cx="10139238" cy="1256747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6000"/>
              <a:t>Machine Shop Parts</a:t>
            </a:r>
          </a:p>
        </p:txBody>
      </p:sp>
      <p:pic>
        <p:nvPicPr>
          <p:cNvPr id="7" name="Picture 6" descr="A picture containing device, miller&#10;&#10;Description automatically generated">
            <a:extLst>
              <a:ext uri="{FF2B5EF4-FFF2-40B4-BE49-F238E27FC236}">
                <a16:creationId xmlns:a16="http://schemas.microsoft.com/office/drawing/2014/main" id="{48A147AD-BE88-915D-7B43-06A8FD046A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9" t="17462" r="21540" b="13570"/>
          <a:stretch/>
        </p:blipFill>
        <p:spPr>
          <a:xfrm>
            <a:off x="356725" y="2366598"/>
            <a:ext cx="2571796" cy="1828800"/>
          </a:xfrm>
          <a:custGeom>
            <a:avLst/>
            <a:gdLst/>
            <a:ahLst/>
            <a:cxnLst/>
            <a:rect l="l" t="t" r="r" b="b"/>
            <a:pathLst>
              <a:path w="2952746" h="2252034">
                <a:moveTo>
                  <a:pt x="0" y="0"/>
                </a:moveTo>
                <a:lnTo>
                  <a:pt x="2952746" y="0"/>
                </a:lnTo>
                <a:lnTo>
                  <a:pt x="2952746" y="2252034"/>
                </a:lnTo>
                <a:lnTo>
                  <a:pt x="0" y="2252034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B175E5-556F-FBF0-A88B-BAFEEFB3F8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3" t="31867" r="20371" b="42579"/>
          <a:stretch/>
        </p:blipFill>
        <p:spPr>
          <a:xfrm>
            <a:off x="3290981" y="2328977"/>
            <a:ext cx="2639123" cy="1904041"/>
          </a:xfrm>
          <a:custGeom>
            <a:avLst/>
            <a:gdLst/>
            <a:ahLst/>
            <a:cxnLst/>
            <a:rect l="l" t="t" r="r" b="b"/>
            <a:pathLst>
              <a:path w="2857499" h="2252034">
                <a:moveTo>
                  <a:pt x="0" y="0"/>
                </a:moveTo>
                <a:lnTo>
                  <a:pt x="2857499" y="0"/>
                </a:lnTo>
                <a:lnTo>
                  <a:pt x="2857499" y="2252034"/>
                </a:lnTo>
                <a:lnTo>
                  <a:pt x="0" y="2252034"/>
                </a:lnTo>
                <a:close/>
              </a:path>
            </a:pathLst>
          </a:custGeom>
        </p:spPr>
      </p:pic>
      <p:pic>
        <p:nvPicPr>
          <p:cNvPr id="4" name="Picture 3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21535BA9-023B-36B2-8F64-A897F5D65F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8" t="35601" r="24762" b="34619"/>
          <a:stretch/>
        </p:blipFill>
        <p:spPr>
          <a:xfrm>
            <a:off x="6257570" y="2270539"/>
            <a:ext cx="2650163" cy="2020917"/>
          </a:xfrm>
          <a:custGeom>
            <a:avLst/>
            <a:gdLst/>
            <a:ahLst/>
            <a:cxnLst/>
            <a:rect l="l" t="t" r="r" b="b"/>
            <a:pathLst>
              <a:path w="2857499" h="2252034">
                <a:moveTo>
                  <a:pt x="0" y="0"/>
                </a:moveTo>
                <a:lnTo>
                  <a:pt x="2857499" y="0"/>
                </a:lnTo>
                <a:lnTo>
                  <a:pt x="2857499" y="2252034"/>
                </a:lnTo>
                <a:lnTo>
                  <a:pt x="0" y="2252034"/>
                </a:lnTo>
                <a:close/>
              </a:path>
            </a:pathLst>
          </a:custGeom>
        </p:spPr>
      </p:pic>
      <p:pic>
        <p:nvPicPr>
          <p:cNvPr id="5" name="Content Placeholder 4" descr="A picture containing microscope, miller&#10;&#10;Description automatically generated">
            <a:extLst>
              <a:ext uri="{FF2B5EF4-FFF2-40B4-BE49-F238E27FC236}">
                <a16:creationId xmlns:a16="http://schemas.microsoft.com/office/drawing/2014/main" id="{02C6644E-3723-2DF3-94B9-7E885F0F6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9" t="23158" r="5923" b="15167"/>
          <a:stretch/>
        </p:blipFill>
        <p:spPr>
          <a:xfrm>
            <a:off x="9598028" y="2366598"/>
            <a:ext cx="1909409" cy="1828800"/>
          </a:xfrm>
          <a:custGeom>
            <a:avLst/>
            <a:gdLst/>
            <a:ahLst/>
            <a:cxnLst/>
            <a:rect l="l" t="t" r="r" b="b"/>
            <a:pathLst>
              <a:path w="2952746" h="2252034">
                <a:moveTo>
                  <a:pt x="0" y="0"/>
                </a:moveTo>
                <a:lnTo>
                  <a:pt x="2952746" y="0"/>
                </a:lnTo>
                <a:lnTo>
                  <a:pt x="2952746" y="2252034"/>
                </a:lnTo>
                <a:lnTo>
                  <a:pt x="0" y="2252034"/>
                </a:ln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1811820-403F-4D93-B710-D7F182DEC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0196"/>
            <a:ext cx="12192000" cy="1203824"/>
          </a:xfrm>
          <a:custGeom>
            <a:avLst/>
            <a:gdLst>
              <a:gd name="connsiteX0" fmla="*/ 12192000 w 12192000"/>
              <a:gd name="connsiteY0" fmla="*/ 0 h 1203824"/>
              <a:gd name="connsiteX1" fmla="*/ 12192000 w 12192000"/>
              <a:gd name="connsiteY1" fmla="*/ 463429 h 1203824"/>
              <a:gd name="connsiteX2" fmla="*/ 12190876 w 12192000"/>
              <a:gd name="connsiteY2" fmla="*/ 463512 h 1203824"/>
              <a:gd name="connsiteX3" fmla="*/ 12077245 w 12192000"/>
              <a:gd name="connsiteY3" fmla="*/ 476327 h 1203824"/>
              <a:gd name="connsiteX4" fmla="*/ 11984517 w 12192000"/>
              <a:gd name="connsiteY4" fmla="*/ 479927 h 1203824"/>
              <a:gd name="connsiteX5" fmla="*/ 11951600 w 12192000"/>
              <a:gd name="connsiteY5" fmla="*/ 478957 h 1203824"/>
              <a:gd name="connsiteX6" fmla="*/ 11690904 w 12192000"/>
              <a:gd name="connsiteY6" fmla="*/ 471970 h 1203824"/>
              <a:gd name="connsiteX7" fmla="*/ 11413965 w 12192000"/>
              <a:gd name="connsiteY7" fmla="*/ 476172 h 1203824"/>
              <a:gd name="connsiteX8" fmla="*/ 11240739 w 12192000"/>
              <a:gd name="connsiteY8" fmla="*/ 523169 h 1203824"/>
              <a:gd name="connsiteX9" fmla="*/ 11175005 w 12192000"/>
              <a:gd name="connsiteY9" fmla="*/ 532169 h 1203824"/>
              <a:gd name="connsiteX10" fmla="*/ 10873726 w 12192000"/>
              <a:gd name="connsiteY10" fmla="*/ 580253 h 1203824"/>
              <a:gd name="connsiteX11" fmla="*/ 10821306 w 12192000"/>
              <a:gd name="connsiteY11" fmla="*/ 593207 h 1203824"/>
              <a:gd name="connsiteX12" fmla="*/ 10530811 w 12192000"/>
              <a:gd name="connsiteY12" fmla="*/ 612184 h 1203824"/>
              <a:gd name="connsiteX13" fmla="*/ 10426049 w 12192000"/>
              <a:gd name="connsiteY13" fmla="*/ 623354 h 1203824"/>
              <a:gd name="connsiteX14" fmla="*/ 10329156 w 12192000"/>
              <a:gd name="connsiteY14" fmla="*/ 630948 h 1203824"/>
              <a:gd name="connsiteX15" fmla="*/ 10194727 w 12192000"/>
              <a:gd name="connsiteY15" fmla="*/ 648617 h 1203824"/>
              <a:gd name="connsiteX16" fmla="*/ 10055906 w 12192000"/>
              <a:gd name="connsiteY16" fmla="*/ 671256 h 1203824"/>
              <a:gd name="connsiteX17" fmla="*/ 9900551 w 12192000"/>
              <a:gd name="connsiteY17" fmla="*/ 692855 h 1203824"/>
              <a:gd name="connsiteX18" fmla="*/ 9838464 w 12192000"/>
              <a:gd name="connsiteY18" fmla="*/ 696804 h 1203824"/>
              <a:gd name="connsiteX19" fmla="*/ 9672957 w 12192000"/>
              <a:gd name="connsiteY19" fmla="*/ 723816 h 1203824"/>
              <a:gd name="connsiteX20" fmla="*/ 9585066 w 12192000"/>
              <a:gd name="connsiteY20" fmla="*/ 730692 h 1203824"/>
              <a:gd name="connsiteX21" fmla="*/ 9441407 w 12192000"/>
              <a:gd name="connsiteY21" fmla="*/ 750055 h 1203824"/>
              <a:gd name="connsiteX22" fmla="*/ 9394459 w 12192000"/>
              <a:gd name="connsiteY22" fmla="*/ 755431 h 1203824"/>
              <a:gd name="connsiteX23" fmla="*/ 9352590 w 12192000"/>
              <a:gd name="connsiteY23" fmla="*/ 760650 h 1203824"/>
              <a:gd name="connsiteX24" fmla="*/ 9211614 w 12192000"/>
              <a:gd name="connsiteY24" fmla="*/ 796248 h 1203824"/>
              <a:gd name="connsiteX25" fmla="*/ 9084667 w 12192000"/>
              <a:gd name="connsiteY25" fmla="*/ 815303 h 1203824"/>
              <a:gd name="connsiteX26" fmla="*/ 8863666 w 12192000"/>
              <a:gd name="connsiteY26" fmla="*/ 859298 h 1203824"/>
              <a:gd name="connsiteX27" fmla="*/ 8813796 w 12192000"/>
              <a:gd name="connsiteY27" fmla="*/ 862070 h 1203824"/>
              <a:gd name="connsiteX28" fmla="*/ 8659351 w 12192000"/>
              <a:gd name="connsiteY28" fmla="*/ 882406 h 1203824"/>
              <a:gd name="connsiteX29" fmla="*/ 8571352 w 12192000"/>
              <a:gd name="connsiteY29" fmla="*/ 893639 h 1203824"/>
              <a:gd name="connsiteX30" fmla="*/ 8464106 w 12192000"/>
              <a:gd name="connsiteY30" fmla="*/ 918004 h 1203824"/>
              <a:gd name="connsiteX31" fmla="*/ 8278324 w 12192000"/>
              <a:gd name="connsiteY31" fmla="*/ 963769 h 1203824"/>
              <a:gd name="connsiteX32" fmla="*/ 8229128 w 12192000"/>
              <a:gd name="connsiteY32" fmla="*/ 973810 h 1203824"/>
              <a:gd name="connsiteX33" fmla="*/ 8139751 w 12192000"/>
              <a:gd name="connsiteY33" fmla="*/ 995815 h 1203824"/>
              <a:gd name="connsiteX34" fmla="*/ 8123571 w 12192000"/>
              <a:gd name="connsiteY34" fmla="*/ 999822 h 1203824"/>
              <a:gd name="connsiteX35" fmla="*/ 7988699 w 12192000"/>
              <a:gd name="connsiteY35" fmla="*/ 1042479 h 1203824"/>
              <a:gd name="connsiteX36" fmla="*/ 7917214 w 12192000"/>
              <a:gd name="connsiteY36" fmla="*/ 1054565 h 1203824"/>
              <a:gd name="connsiteX37" fmla="*/ 7710915 w 12192000"/>
              <a:gd name="connsiteY37" fmla="*/ 1084190 h 1203824"/>
              <a:gd name="connsiteX38" fmla="*/ 7622959 w 12192000"/>
              <a:gd name="connsiteY38" fmla="*/ 1093150 h 1203824"/>
              <a:gd name="connsiteX39" fmla="*/ 7410782 w 12192000"/>
              <a:gd name="connsiteY39" fmla="*/ 1109640 h 1203824"/>
              <a:gd name="connsiteX40" fmla="*/ 7277754 w 12192000"/>
              <a:gd name="connsiteY40" fmla="*/ 1121822 h 1203824"/>
              <a:gd name="connsiteX41" fmla="*/ 7124540 w 12192000"/>
              <a:gd name="connsiteY41" fmla="*/ 1132918 h 1203824"/>
              <a:gd name="connsiteX42" fmla="*/ 6949752 w 12192000"/>
              <a:gd name="connsiteY42" fmla="*/ 1151058 h 1203824"/>
              <a:gd name="connsiteX43" fmla="*/ 6630249 w 12192000"/>
              <a:gd name="connsiteY43" fmla="*/ 1176063 h 1203824"/>
              <a:gd name="connsiteX44" fmla="*/ 6320634 w 12192000"/>
              <a:gd name="connsiteY44" fmla="*/ 1198901 h 1203824"/>
              <a:gd name="connsiteX45" fmla="*/ 6192343 w 12192000"/>
              <a:gd name="connsiteY45" fmla="*/ 1198323 h 1203824"/>
              <a:gd name="connsiteX46" fmla="*/ 5966562 w 12192000"/>
              <a:gd name="connsiteY46" fmla="*/ 1203723 h 1203824"/>
              <a:gd name="connsiteX47" fmla="*/ 5867227 w 12192000"/>
              <a:gd name="connsiteY47" fmla="*/ 1201847 h 1203824"/>
              <a:gd name="connsiteX48" fmla="*/ 5630172 w 12192000"/>
              <a:gd name="connsiteY48" fmla="*/ 1202248 h 1203824"/>
              <a:gd name="connsiteX49" fmla="*/ 5348949 w 12192000"/>
              <a:gd name="connsiteY49" fmla="*/ 1191768 h 1203824"/>
              <a:gd name="connsiteX50" fmla="*/ 5241228 w 12192000"/>
              <a:gd name="connsiteY50" fmla="*/ 1192408 h 1203824"/>
              <a:gd name="connsiteX51" fmla="*/ 4971133 w 12192000"/>
              <a:gd name="connsiteY51" fmla="*/ 1193559 h 1203824"/>
              <a:gd name="connsiteX52" fmla="*/ 4869416 w 12192000"/>
              <a:gd name="connsiteY52" fmla="*/ 1200519 h 1203824"/>
              <a:gd name="connsiteX53" fmla="*/ 4753274 w 12192000"/>
              <a:gd name="connsiteY53" fmla="*/ 1200850 h 1203824"/>
              <a:gd name="connsiteX54" fmla="*/ 4611883 w 12192000"/>
              <a:gd name="connsiteY54" fmla="*/ 1192701 h 1203824"/>
              <a:gd name="connsiteX55" fmla="*/ 4376825 w 12192000"/>
              <a:gd name="connsiteY55" fmla="*/ 1184131 h 1203824"/>
              <a:gd name="connsiteX56" fmla="*/ 4285471 w 12192000"/>
              <a:gd name="connsiteY56" fmla="*/ 1187158 h 1203824"/>
              <a:gd name="connsiteX57" fmla="*/ 3866543 w 12192000"/>
              <a:gd name="connsiteY57" fmla="*/ 1181596 h 1203824"/>
              <a:gd name="connsiteX58" fmla="*/ 3651342 w 12192000"/>
              <a:gd name="connsiteY58" fmla="*/ 1174348 h 1203824"/>
              <a:gd name="connsiteX59" fmla="*/ 3518453 w 12192000"/>
              <a:gd name="connsiteY59" fmla="*/ 1177258 h 1203824"/>
              <a:gd name="connsiteX60" fmla="*/ 3400818 w 12192000"/>
              <a:gd name="connsiteY60" fmla="*/ 1169685 h 1203824"/>
              <a:gd name="connsiteX61" fmla="*/ 3037154 w 12192000"/>
              <a:gd name="connsiteY61" fmla="*/ 1153217 h 1203824"/>
              <a:gd name="connsiteX62" fmla="*/ 2866260 w 12192000"/>
              <a:gd name="connsiteY62" fmla="*/ 1132283 h 1203824"/>
              <a:gd name="connsiteX63" fmla="*/ 2582173 w 12192000"/>
              <a:gd name="connsiteY63" fmla="*/ 1088979 h 1203824"/>
              <a:gd name="connsiteX64" fmla="*/ 2395406 w 12192000"/>
              <a:gd name="connsiteY64" fmla="*/ 1035945 h 1203824"/>
              <a:gd name="connsiteX65" fmla="*/ 2294751 w 12192000"/>
              <a:gd name="connsiteY65" fmla="*/ 1014618 h 1203824"/>
              <a:gd name="connsiteX66" fmla="*/ 2122944 w 12192000"/>
              <a:gd name="connsiteY66" fmla="*/ 984751 h 1203824"/>
              <a:gd name="connsiteX67" fmla="*/ 1905504 w 12192000"/>
              <a:gd name="connsiteY67" fmla="*/ 941380 h 1203824"/>
              <a:gd name="connsiteX68" fmla="*/ 1671045 w 12192000"/>
              <a:gd name="connsiteY68" fmla="*/ 924228 h 1203824"/>
              <a:gd name="connsiteX69" fmla="*/ 1543856 w 12192000"/>
              <a:gd name="connsiteY69" fmla="*/ 898190 h 1203824"/>
              <a:gd name="connsiteX70" fmla="*/ 1419784 w 12192000"/>
              <a:gd name="connsiteY70" fmla="*/ 868500 h 1203824"/>
              <a:gd name="connsiteX71" fmla="*/ 1355116 w 12192000"/>
              <a:gd name="connsiteY71" fmla="*/ 849214 h 1203824"/>
              <a:gd name="connsiteX72" fmla="*/ 1223713 w 12192000"/>
              <a:gd name="connsiteY72" fmla="*/ 821702 h 1203824"/>
              <a:gd name="connsiteX73" fmla="*/ 1094193 w 12192000"/>
              <a:gd name="connsiteY73" fmla="*/ 804872 h 1203824"/>
              <a:gd name="connsiteX74" fmla="*/ 1001115 w 12192000"/>
              <a:gd name="connsiteY74" fmla="*/ 783030 h 1203824"/>
              <a:gd name="connsiteX75" fmla="*/ 879548 w 12192000"/>
              <a:gd name="connsiteY75" fmla="*/ 747884 h 1203824"/>
              <a:gd name="connsiteX76" fmla="*/ 711163 w 12192000"/>
              <a:gd name="connsiteY76" fmla="*/ 719039 h 1203824"/>
              <a:gd name="connsiteX77" fmla="*/ 557941 w 12192000"/>
              <a:gd name="connsiteY77" fmla="*/ 707101 h 1203824"/>
              <a:gd name="connsiteX78" fmla="*/ 480347 w 12192000"/>
              <a:gd name="connsiteY78" fmla="*/ 668702 h 1203824"/>
              <a:gd name="connsiteX79" fmla="*/ 296224 w 12192000"/>
              <a:gd name="connsiteY79" fmla="*/ 603583 h 1203824"/>
              <a:gd name="connsiteX80" fmla="*/ 72689 w 12192000"/>
              <a:gd name="connsiteY80" fmla="*/ 560892 h 1203824"/>
              <a:gd name="connsiteX81" fmla="*/ 0 w 12192000"/>
              <a:gd name="connsiteY81" fmla="*/ 543486 h 1203824"/>
              <a:gd name="connsiteX82" fmla="*/ 0 w 12192000"/>
              <a:gd name="connsiteY82" fmla="*/ 384357 h 1203824"/>
              <a:gd name="connsiteX83" fmla="*/ 51784 w 12192000"/>
              <a:gd name="connsiteY83" fmla="*/ 393937 h 1203824"/>
              <a:gd name="connsiteX84" fmla="*/ 205561 w 12192000"/>
              <a:gd name="connsiteY84" fmla="*/ 414859 h 1203824"/>
              <a:gd name="connsiteX85" fmla="*/ 354391 w 12192000"/>
              <a:gd name="connsiteY85" fmla="*/ 426667 h 1203824"/>
              <a:gd name="connsiteX86" fmla="*/ 448281 w 12192000"/>
              <a:gd name="connsiteY86" fmla="*/ 436308 h 1203824"/>
              <a:gd name="connsiteX87" fmla="*/ 611518 w 12192000"/>
              <a:gd name="connsiteY87" fmla="*/ 434166 h 1203824"/>
              <a:gd name="connsiteX88" fmla="*/ 746076 w 12192000"/>
              <a:gd name="connsiteY88" fmla="*/ 422520 h 1203824"/>
              <a:gd name="connsiteX89" fmla="*/ 902724 w 12192000"/>
              <a:gd name="connsiteY89" fmla="*/ 409989 h 1203824"/>
              <a:gd name="connsiteX90" fmla="*/ 1113854 w 12192000"/>
              <a:gd name="connsiteY90" fmla="*/ 414230 h 1203824"/>
              <a:gd name="connsiteX91" fmla="*/ 1333449 w 12192000"/>
              <a:gd name="connsiteY91" fmla="*/ 459938 h 1203824"/>
              <a:gd name="connsiteX92" fmla="*/ 1408608 w 12192000"/>
              <a:gd name="connsiteY92" fmla="*/ 458278 h 1203824"/>
              <a:gd name="connsiteX93" fmla="*/ 1630191 w 12192000"/>
              <a:gd name="connsiteY93" fmla="*/ 403061 h 1203824"/>
              <a:gd name="connsiteX94" fmla="*/ 1956289 w 12192000"/>
              <a:gd name="connsiteY94" fmla="*/ 332366 h 1203824"/>
              <a:gd name="connsiteX95" fmla="*/ 2042814 w 12192000"/>
              <a:gd name="connsiteY95" fmla="*/ 344002 h 1203824"/>
              <a:gd name="connsiteX96" fmla="*/ 2183420 w 12192000"/>
              <a:gd name="connsiteY96" fmla="*/ 369635 h 1203824"/>
              <a:gd name="connsiteX97" fmla="*/ 2269566 w 12192000"/>
              <a:gd name="connsiteY97" fmla="*/ 439859 h 1203824"/>
              <a:gd name="connsiteX98" fmla="*/ 2331129 w 12192000"/>
              <a:gd name="connsiteY98" fmla="*/ 524163 h 1203824"/>
              <a:gd name="connsiteX99" fmla="*/ 2385112 w 12192000"/>
              <a:gd name="connsiteY99" fmla="*/ 555357 h 1203824"/>
              <a:gd name="connsiteX100" fmla="*/ 2444033 w 12192000"/>
              <a:gd name="connsiteY100" fmla="*/ 572629 h 1203824"/>
              <a:gd name="connsiteX101" fmla="*/ 2525979 w 12192000"/>
              <a:gd name="connsiteY101" fmla="*/ 603233 h 1203824"/>
              <a:gd name="connsiteX102" fmla="*/ 2603911 w 12192000"/>
              <a:gd name="connsiteY102" fmla="*/ 684825 h 1203824"/>
              <a:gd name="connsiteX103" fmla="*/ 2678828 w 12192000"/>
              <a:gd name="connsiteY103" fmla="*/ 706990 h 1203824"/>
              <a:gd name="connsiteX104" fmla="*/ 2738094 w 12192000"/>
              <a:gd name="connsiteY104" fmla="*/ 711376 h 1203824"/>
              <a:gd name="connsiteX105" fmla="*/ 2983806 w 12192000"/>
              <a:gd name="connsiteY105" fmla="*/ 728243 h 1203824"/>
              <a:gd name="connsiteX106" fmla="*/ 3013997 w 12192000"/>
              <a:gd name="connsiteY106" fmla="*/ 725446 h 1203824"/>
              <a:gd name="connsiteX107" fmla="*/ 3364419 w 12192000"/>
              <a:gd name="connsiteY107" fmla="*/ 720577 h 1203824"/>
              <a:gd name="connsiteX108" fmla="*/ 3460521 w 12192000"/>
              <a:gd name="connsiteY108" fmla="*/ 717628 h 1203824"/>
              <a:gd name="connsiteX109" fmla="*/ 3710982 w 12192000"/>
              <a:gd name="connsiteY109" fmla="*/ 714182 h 1203824"/>
              <a:gd name="connsiteX110" fmla="*/ 3850961 w 12192000"/>
              <a:gd name="connsiteY110" fmla="*/ 778802 h 1203824"/>
              <a:gd name="connsiteX111" fmla="*/ 3946286 w 12192000"/>
              <a:gd name="connsiteY111" fmla="*/ 816372 h 1203824"/>
              <a:gd name="connsiteX112" fmla="*/ 4065132 w 12192000"/>
              <a:gd name="connsiteY112" fmla="*/ 832459 h 1203824"/>
              <a:gd name="connsiteX113" fmla="*/ 4132173 w 12192000"/>
              <a:gd name="connsiteY113" fmla="*/ 835167 h 1203824"/>
              <a:gd name="connsiteX114" fmla="*/ 4305858 w 12192000"/>
              <a:gd name="connsiteY114" fmla="*/ 804156 h 1203824"/>
              <a:gd name="connsiteX115" fmla="*/ 4382131 w 12192000"/>
              <a:gd name="connsiteY115" fmla="*/ 769481 h 1203824"/>
              <a:gd name="connsiteX116" fmla="*/ 4453289 w 12192000"/>
              <a:gd name="connsiteY116" fmla="*/ 752531 h 1203824"/>
              <a:gd name="connsiteX117" fmla="*/ 4657971 w 12192000"/>
              <a:gd name="connsiteY117" fmla="*/ 795835 h 1203824"/>
              <a:gd name="connsiteX118" fmla="*/ 4682399 w 12192000"/>
              <a:gd name="connsiteY118" fmla="*/ 813876 h 1203824"/>
              <a:gd name="connsiteX119" fmla="*/ 4771814 w 12192000"/>
              <a:gd name="connsiteY119" fmla="*/ 907046 h 1203824"/>
              <a:gd name="connsiteX120" fmla="*/ 4827520 w 12192000"/>
              <a:gd name="connsiteY120" fmla="*/ 929876 h 1203824"/>
              <a:gd name="connsiteX121" fmla="*/ 4849942 w 12192000"/>
              <a:gd name="connsiteY121" fmla="*/ 933851 h 1203824"/>
              <a:gd name="connsiteX122" fmla="*/ 5009626 w 12192000"/>
              <a:gd name="connsiteY122" fmla="*/ 957896 h 1203824"/>
              <a:gd name="connsiteX123" fmla="*/ 5158711 w 12192000"/>
              <a:gd name="connsiteY123" fmla="*/ 963814 h 1203824"/>
              <a:gd name="connsiteX124" fmla="*/ 5376427 w 12192000"/>
              <a:gd name="connsiteY124" fmla="*/ 963151 h 1203824"/>
              <a:gd name="connsiteX125" fmla="*/ 5475787 w 12192000"/>
              <a:gd name="connsiteY125" fmla="*/ 980508 h 1203824"/>
              <a:gd name="connsiteX126" fmla="*/ 5653401 w 12192000"/>
              <a:gd name="connsiteY126" fmla="*/ 987268 h 1203824"/>
              <a:gd name="connsiteX127" fmla="*/ 5726340 w 12192000"/>
              <a:gd name="connsiteY127" fmla="*/ 985357 h 1203824"/>
              <a:gd name="connsiteX128" fmla="*/ 5790563 w 12192000"/>
              <a:gd name="connsiteY128" fmla="*/ 991300 h 1203824"/>
              <a:gd name="connsiteX129" fmla="*/ 5860260 w 12192000"/>
              <a:gd name="connsiteY129" fmla="*/ 1004958 h 1203824"/>
              <a:gd name="connsiteX130" fmla="*/ 6042101 w 12192000"/>
              <a:gd name="connsiteY130" fmla="*/ 1036226 h 1203824"/>
              <a:gd name="connsiteX131" fmla="*/ 6301998 w 12192000"/>
              <a:gd name="connsiteY131" fmla="*/ 989138 h 1203824"/>
              <a:gd name="connsiteX132" fmla="*/ 6452025 w 12192000"/>
              <a:gd name="connsiteY132" fmla="*/ 968489 h 1203824"/>
              <a:gd name="connsiteX133" fmla="*/ 6589205 w 12192000"/>
              <a:gd name="connsiteY133" fmla="*/ 939474 h 1203824"/>
              <a:gd name="connsiteX134" fmla="*/ 6631069 w 12192000"/>
              <a:gd name="connsiteY134" fmla="*/ 911222 h 1203824"/>
              <a:gd name="connsiteX135" fmla="*/ 6828274 w 12192000"/>
              <a:gd name="connsiteY135" fmla="*/ 942941 h 1203824"/>
              <a:gd name="connsiteX136" fmla="*/ 6900803 w 12192000"/>
              <a:gd name="connsiteY136" fmla="*/ 984140 h 1203824"/>
              <a:gd name="connsiteX137" fmla="*/ 7034668 w 12192000"/>
              <a:gd name="connsiteY137" fmla="*/ 1018665 h 1203824"/>
              <a:gd name="connsiteX138" fmla="*/ 7281067 w 12192000"/>
              <a:gd name="connsiteY138" fmla="*/ 966327 h 1203824"/>
              <a:gd name="connsiteX139" fmla="*/ 7412780 w 12192000"/>
              <a:gd name="connsiteY139" fmla="*/ 909206 h 1203824"/>
              <a:gd name="connsiteX140" fmla="*/ 7500327 w 12192000"/>
              <a:gd name="connsiteY140" fmla="*/ 894826 h 1203824"/>
              <a:gd name="connsiteX141" fmla="*/ 7662324 w 12192000"/>
              <a:gd name="connsiteY141" fmla="*/ 927415 h 1203824"/>
              <a:gd name="connsiteX142" fmla="*/ 7725334 w 12192000"/>
              <a:gd name="connsiteY142" fmla="*/ 924844 h 1203824"/>
              <a:gd name="connsiteX143" fmla="*/ 7833279 w 12192000"/>
              <a:gd name="connsiteY143" fmla="*/ 913031 h 1203824"/>
              <a:gd name="connsiteX144" fmla="*/ 7928605 w 12192000"/>
              <a:gd name="connsiteY144" fmla="*/ 881683 h 1203824"/>
              <a:gd name="connsiteX145" fmla="*/ 8146597 w 12192000"/>
              <a:gd name="connsiteY145" fmla="*/ 762968 h 1203824"/>
              <a:gd name="connsiteX146" fmla="*/ 8183577 w 12192000"/>
              <a:gd name="connsiteY146" fmla="*/ 749005 h 1203824"/>
              <a:gd name="connsiteX147" fmla="*/ 8250224 w 12192000"/>
              <a:gd name="connsiteY147" fmla="*/ 733642 h 1203824"/>
              <a:gd name="connsiteX148" fmla="*/ 8505929 w 12192000"/>
              <a:gd name="connsiteY148" fmla="*/ 626542 h 1203824"/>
              <a:gd name="connsiteX149" fmla="*/ 8564194 w 12192000"/>
              <a:gd name="connsiteY149" fmla="*/ 618796 h 1203824"/>
              <a:gd name="connsiteX150" fmla="*/ 8660705 w 12192000"/>
              <a:gd name="connsiteY150" fmla="*/ 611069 h 1203824"/>
              <a:gd name="connsiteX151" fmla="*/ 8762255 w 12192000"/>
              <a:gd name="connsiteY151" fmla="*/ 585060 h 1203824"/>
              <a:gd name="connsiteX152" fmla="*/ 8836439 w 12192000"/>
              <a:gd name="connsiteY152" fmla="*/ 566358 h 1203824"/>
              <a:gd name="connsiteX153" fmla="*/ 9050728 w 12192000"/>
              <a:gd name="connsiteY153" fmla="*/ 559575 h 1203824"/>
              <a:gd name="connsiteX154" fmla="*/ 9229627 w 12192000"/>
              <a:gd name="connsiteY154" fmla="*/ 557464 h 1203824"/>
              <a:gd name="connsiteX155" fmla="*/ 9253451 w 12192000"/>
              <a:gd name="connsiteY155" fmla="*/ 550855 h 1203824"/>
              <a:gd name="connsiteX156" fmla="*/ 9484214 w 12192000"/>
              <a:gd name="connsiteY156" fmla="*/ 498671 h 1203824"/>
              <a:gd name="connsiteX157" fmla="*/ 9582633 w 12192000"/>
              <a:gd name="connsiteY157" fmla="*/ 458384 h 1203824"/>
              <a:gd name="connsiteX158" fmla="*/ 9719670 w 12192000"/>
              <a:gd name="connsiteY158" fmla="*/ 415607 h 1203824"/>
              <a:gd name="connsiteX159" fmla="*/ 9871784 w 12192000"/>
              <a:gd name="connsiteY159" fmla="*/ 366147 h 1203824"/>
              <a:gd name="connsiteX160" fmla="*/ 9984494 w 12192000"/>
              <a:gd name="connsiteY160" fmla="*/ 336660 h 1203824"/>
              <a:gd name="connsiteX161" fmla="*/ 10154708 w 12192000"/>
              <a:gd name="connsiteY161" fmla="*/ 322193 h 1203824"/>
              <a:gd name="connsiteX162" fmla="*/ 10190446 w 12192000"/>
              <a:gd name="connsiteY162" fmla="*/ 325025 h 1203824"/>
              <a:gd name="connsiteX163" fmla="*/ 10530736 w 12192000"/>
              <a:gd name="connsiteY163" fmla="*/ 335953 h 1203824"/>
              <a:gd name="connsiteX164" fmla="*/ 10752157 w 12192000"/>
              <a:gd name="connsiteY164" fmla="*/ 305117 h 1203824"/>
              <a:gd name="connsiteX165" fmla="*/ 10824452 w 12192000"/>
              <a:gd name="connsiteY165" fmla="*/ 285927 h 1203824"/>
              <a:gd name="connsiteX166" fmla="*/ 10953152 w 12192000"/>
              <a:gd name="connsiteY166" fmla="*/ 228102 h 1203824"/>
              <a:gd name="connsiteX167" fmla="*/ 11011614 w 12192000"/>
              <a:gd name="connsiteY167" fmla="*/ 214096 h 1203824"/>
              <a:gd name="connsiteX168" fmla="*/ 11116031 w 12192000"/>
              <a:gd name="connsiteY168" fmla="*/ 195421 h 1203824"/>
              <a:gd name="connsiteX169" fmla="*/ 11344303 w 12192000"/>
              <a:gd name="connsiteY169" fmla="*/ 166629 h 1203824"/>
              <a:gd name="connsiteX170" fmla="*/ 11639050 w 12192000"/>
              <a:gd name="connsiteY170" fmla="*/ 108526 h 1203824"/>
              <a:gd name="connsiteX171" fmla="*/ 11757532 w 12192000"/>
              <a:gd name="connsiteY171" fmla="*/ 96530 h 1203824"/>
              <a:gd name="connsiteX172" fmla="*/ 11885799 w 12192000"/>
              <a:gd name="connsiteY172" fmla="*/ 86728 h 1203824"/>
              <a:gd name="connsiteX173" fmla="*/ 11922874 w 12192000"/>
              <a:gd name="connsiteY173" fmla="*/ 81060 h 1203824"/>
              <a:gd name="connsiteX174" fmla="*/ 12115331 w 12192000"/>
              <a:gd name="connsiteY174" fmla="*/ 33587 h 1203824"/>
              <a:gd name="connsiteX175" fmla="*/ 12158080 w 12192000"/>
              <a:gd name="connsiteY175" fmla="*/ 14081 h 120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1203824">
                <a:moveTo>
                  <a:pt x="12192000" y="0"/>
                </a:moveTo>
                <a:lnTo>
                  <a:pt x="12192000" y="463429"/>
                </a:lnTo>
                <a:lnTo>
                  <a:pt x="12190876" y="463512"/>
                </a:lnTo>
                <a:cubicBezTo>
                  <a:pt x="12153133" y="467010"/>
                  <a:pt x="12115042" y="473200"/>
                  <a:pt x="12077245" y="476327"/>
                </a:cubicBezTo>
                <a:cubicBezTo>
                  <a:pt x="12046307" y="479040"/>
                  <a:pt x="12015359" y="479114"/>
                  <a:pt x="11984517" y="479927"/>
                </a:cubicBezTo>
                <a:cubicBezTo>
                  <a:pt x="11973265" y="480210"/>
                  <a:pt x="11961485" y="476792"/>
                  <a:pt x="11951600" y="478957"/>
                </a:cubicBezTo>
                <a:cubicBezTo>
                  <a:pt x="11853497" y="501074"/>
                  <a:pt x="11777036" y="475730"/>
                  <a:pt x="11690904" y="471970"/>
                </a:cubicBezTo>
                <a:cubicBezTo>
                  <a:pt x="11600358" y="467893"/>
                  <a:pt x="11511400" y="454530"/>
                  <a:pt x="11413965" y="476172"/>
                </a:cubicBezTo>
                <a:cubicBezTo>
                  <a:pt x="11355010" y="489304"/>
                  <a:pt x="11299073" y="508237"/>
                  <a:pt x="11240739" y="523169"/>
                </a:cubicBezTo>
                <a:cubicBezTo>
                  <a:pt x="11219994" y="528395"/>
                  <a:pt x="11196384" y="531385"/>
                  <a:pt x="11175005" y="532169"/>
                </a:cubicBezTo>
                <a:cubicBezTo>
                  <a:pt x="11071819" y="536506"/>
                  <a:pt x="10971303" y="549336"/>
                  <a:pt x="10873726" y="580253"/>
                </a:cubicBezTo>
                <a:cubicBezTo>
                  <a:pt x="10856992" y="585473"/>
                  <a:pt x="10839156" y="590660"/>
                  <a:pt x="10821306" y="593207"/>
                </a:cubicBezTo>
                <a:cubicBezTo>
                  <a:pt x="10723500" y="607162"/>
                  <a:pt x="10626924" y="616976"/>
                  <a:pt x="10530811" y="612184"/>
                </a:cubicBezTo>
                <a:cubicBezTo>
                  <a:pt x="10498527" y="610559"/>
                  <a:pt x="10460885" y="619895"/>
                  <a:pt x="10426049" y="623354"/>
                </a:cubicBezTo>
                <a:cubicBezTo>
                  <a:pt x="10393740" y="626644"/>
                  <a:pt x="10360820" y="630774"/>
                  <a:pt x="10329156" y="630948"/>
                </a:cubicBezTo>
                <a:cubicBezTo>
                  <a:pt x="10282924" y="631125"/>
                  <a:pt x="10240698" y="636395"/>
                  <a:pt x="10194727" y="648617"/>
                </a:cubicBezTo>
                <a:cubicBezTo>
                  <a:pt x="10150847" y="660165"/>
                  <a:pt x="10102287" y="664450"/>
                  <a:pt x="10055906" y="671256"/>
                </a:cubicBezTo>
                <a:cubicBezTo>
                  <a:pt x="10004174" y="678826"/>
                  <a:pt x="9952442" y="686395"/>
                  <a:pt x="9900551" y="692855"/>
                </a:cubicBezTo>
                <a:cubicBezTo>
                  <a:pt x="9879793" y="695439"/>
                  <a:pt x="9855180" y="691398"/>
                  <a:pt x="9838464" y="696804"/>
                </a:cubicBezTo>
                <a:cubicBezTo>
                  <a:pt x="9784563" y="714690"/>
                  <a:pt x="9727517" y="710557"/>
                  <a:pt x="9672957" y="723816"/>
                </a:cubicBezTo>
                <a:cubicBezTo>
                  <a:pt x="9646220" y="730464"/>
                  <a:pt x="9614440" y="727257"/>
                  <a:pt x="9585066" y="730692"/>
                </a:cubicBezTo>
                <a:cubicBezTo>
                  <a:pt x="9537047" y="736221"/>
                  <a:pt x="9489294" y="743601"/>
                  <a:pt x="9441407" y="750055"/>
                </a:cubicBezTo>
                <a:cubicBezTo>
                  <a:pt x="9425674" y="752111"/>
                  <a:pt x="9410218" y="753561"/>
                  <a:pt x="9394459" y="755431"/>
                </a:cubicBezTo>
                <a:cubicBezTo>
                  <a:pt x="9380484" y="757048"/>
                  <a:pt x="9365611" y="757472"/>
                  <a:pt x="9352590" y="760650"/>
                </a:cubicBezTo>
                <a:cubicBezTo>
                  <a:pt x="9305415" y="772102"/>
                  <a:pt x="9259379" y="786411"/>
                  <a:pt x="9211614" y="796248"/>
                </a:cubicBezTo>
                <a:cubicBezTo>
                  <a:pt x="9170220" y="804796"/>
                  <a:pt x="9126523" y="807444"/>
                  <a:pt x="9084667" y="815303"/>
                </a:cubicBezTo>
                <a:cubicBezTo>
                  <a:pt x="9010868" y="829042"/>
                  <a:pt x="8937412" y="845188"/>
                  <a:pt x="8863666" y="859298"/>
                </a:cubicBezTo>
                <a:cubicBezTo>
                  <a:pt x="8847706" y="862330"/>
                  <a:pt x="8830271" y="860096"/>
                  <a:pt x="8813796" y="862070"/>
                </a:cubicBezTo>
                <a:cubicBezTo>
                  <a:pt x="8762262" y="868479"/>
                  <a:pt x="8710833" y="875626"/>
                  <a:pt x="8659351" y="882406"/>
                </a:cubicBezTo>
                <a:cubicBezTo>
                  <a:pt x="8630055" y="886396"/>
                  <a:pt x="8600505" y="891179"/>
                  <a:pt x="8571352" y="893639"/>
                </a:cubicBezTo>
                <a:cubicBezTo>
                  <a:pt x="8532843" y="896868"/>
                  <a:pt x="8497743" y="898476"/>
                  <a:pt x="8464106" y="918004"/>
                </a:cubicBezTo>
                <a:cubicBezTo>
                  <a:pt x="8412327" y="948238"/>
                  <a:pt x="8341122" y="949523"/>
                  <a:pt x="8278324" y="963769"/>
                </a:cubicBezTo>
                <a:cubicBezTo>
                  <a:pt x="8262086" y="967408"/>
                  <a:pt x="8245335" y="969987"/>
                  <a:pt x="8229128" y="973810"/>
                </a:cubicBezTo>
                <a:cubicBezTo>
                  <a:pt x="8199180" y="980915"/>
                  <a:pt x="8169646" y="988338"/>
                  <a:pt x="8139751" y="995815"/>
                </a:cubicBezTo>
                <a:cubicBezTo>
                  <a:pt x="8134478" y="997132"/>
                  <a:pt x="8128438" y="998185"/>
                  <a:pt x="8123571" y="999822"/>
                </a:cubicBezTo>
                <a:cubicBezTo>
                  <a:pt x="8078628" y="1014164"/>
                  <a:pt x="8034565" y="1029514"/>
                  <a:pt x="7988699" y="1042479"/>
                </a:cubicBezTo>
                <a:cubicBezTo>
                  <a:pt x="7966302" y="1048884"/>
                  <a:pt x="7941011" y="1052871"/>
                  <a:pt x="7917214" y="1054565"/>
                </a:cubicBezTo>
                <a:cubicBezTo>
                  <a:pt x="7847636" y="1059584"/>
                  <a:pt x="7779165" y="1067276"/>
                  <a:pt x="7710915" y="1084190"/>
                </a:cubicBezTo>
                <a:cubicBezTo>
                  <a:pt x="7683826" y="1090885"/>
                  <a:pt x="7652466" y="1090640"/>
                  <a:pt x="7622959" y="1093150"/>
                </a:cubicBezTo>
                <a:cubicBezTo>
                  <a:pt x="7552361" y="1098691"/>
                  <a:pt x="7481710" y="1103861"/>
                  <a:pt x="7410782" y="1109640"/>
                </a:cubicBezTo>
                <a:cubicBezTo>
                  <a:pt x="7366505" y="1113312"/>
                  <a:pt x="7322030" y="1118147"/>
                  <a:pt x="7277754" y="1121822"/>
                </a:cubicBezTo>
                <a:cubicBezTo>
                  <a:pt x="7226619" y="1125906"/>
                  <a:pt x="7175601" y="1128277"/>
                  <a:pt x="7124540" y="1132918"/>
                </a:cubicBezTo>
                <a:cubicBezTo>
                  <a:pt x="7066293" y="1138207"/>
                  <a:pt x="7008028" y="1145955"/>
                  <a:pt x="6949752" y="1151058"/>
                </a:cubicBezTo>
                <a:cubicBezTo>
                  <a:pt x="6843217" y="1160027"/>
                  <a:pt x="6736882" y="1167834"/>
                  <a:pt x="6630249" y="1176063"/>
                </a:cubicBezTo>
                <a:cubicBezTo>
                  <a:pt x="6526849" y="1184018"/>
                  <a:pt x="6423556" y="1192713"/>
                  <a:pt x="6320634" y="1198901"/>
                </a:cubicBezTo>
                <a:cubicBezTo>
                  <a:pt x="6277297" y="1201496"/>
                  <a:pt x="6235232" y="1197679"/>
                  <a:pt x="6192343" y="1198323"/>
                </a:cubicBezTo>
                <a:cubicBezTo>
                  <a:pt x="6117131" y="1199612"/>
                  <a:pt x="6041418" y="1202485"/>
                  <a:pt x="5966562" y="1203723"/>
                </a:cubicBezTo>
                <a:cubicBezTo>
                  <a:pt x="5933144" y="1204338"/>
                  <a:pt x="5900754" y="1201974"/>
                  <a:pt x="5867227" y="1201847"/>
                </a:cubicBezTo>
                <a:cubicBezTo>
                  <a:pt x="5788180" y="1201796"/>
                  <a:pt x="5708354" y="1203933"/>
                  <a:pt x="5630172" y="1202248"/>
                </a:cubicBezTo>
                <a:cubicBezTo>
                  <a:pt x="5535908" y="1200213"/>
                  <a:pt x="5442984" y="1194779"/>
                  <a:pt x="5348949" y="1191768"/>
                </a:cubicBezTo>
                <a:cubicBezTo>
                  <a:pt x="5313810" y="1190551"/>
                  <a:pt x="5277251" y="1192179"/>
                  <a:pt x="5241228" y="1192408"/>
                </a:cubicBezTo>
                <a:cubicBezTo>
                  <a:pt x="5151316" y="1192775"/>
                  <a:pt x="5061657" y="1192349"/>
                  <a:pt x="4971133" y="1193559"/>
                </a:cubicBezTo>
                <a:cubicBezTo>
                  <a:pt x="4937685" y="1193988"/>
                  <a:pt x="4903114" y="1199299"/>
                  <a:pt x="4869416" y="1200519"/>
                </a:cubicBezTo>
                <a:cubicBezTo>
                  <a:pt x="4830283" y="1201947"/>
                  <a:pt x="4791348" y="1202215"/>
                  <a:pt x="4753274" y="1200850"/>
                </a:cubicBezTo>
                <a:cubicBezTo>
                  <a:pt x="4705682" y="1199144"/>
                  <a:pt x="4659172" y="1194829"/>
                  <a:pt x="4611883" y="1192701"/>
                </a:cubicBezTo>
                <a:cubicBezTo>
                  <a:pt x="4533819" y="1189298"/>
                  <a:pt x="4455420" y="1186135"/>
                  <a:pt x="4376825" y="1184131"/>
                </a:cubicBezTo>
                <a:cubicBezTo>
                  <a:pt x="4347226" y="1183446"/>
                  <a:pt x="4315374" y="1187423"/>
                  <a:pt x="4285471" y="1187158"/>
                </a:cubicBezTo>
                <a:cubicBezTo>
                  <a:pt x="4145774" y="1185753"/>
                  <a:pt x="4006046" y="1184162"/>
                  <a:pt x="3866543" y="1181596"/>
                </a:cubicBezTo>
                <a:cubicBezTo>
                  <a:pt x="3794230" y="1180207"/>
                  <a:pt x="3723633" y="1175551"/>
                  <a:pt x="3651342" y="1174348"/>
                </a:cubicBezTo>
                <a:cubicBezTo>
                  <a:pt x="3607885" y="1173562"/>
                  <a:pt x="3561907" y="1178044"/>
                  <a:pt x="3518453" y="1177258"/>
                </a:cubicBezTo>
                <a:cubicBezTo>
                  <a:pt x="3478287" y="1176568"/>
                  <a:pt x="3440399" y="1171400"/>
                  <a:pt x="3400818" y="1169685"/>
                </a:cubicBezTo>
                <a:cubicBezTo>
                  <a:pt x="3279824" y="1164099"/>
                  <a:pt x="3157310" y="1160621"/>
                  <a:pt x="3037154" y="1153217"/>
                </a:cubicBezTo>
                <a:cubicBezTo>
                  <a:pt x="2978373" y="1149708"/>
                  <a:pt x="2922429" y="1140508"/>
                  <a:pt x="2866260" y="1132283"/>
                </a:cubicBezTo>
                <a:cubicBezTo>
                  <a:pt x="2771049" y="1118489"/>
                  <a:pt x="2677107" y="1103380"/>
                  <a:pt x="2582173" y="1088979"/>
                </a:cubicBezTo>
                <a:cubicBezTo>
                  <a:pt x="2511090" y="1078352"/>
                  <a:pt x="2447356" y="1063086"/>
                  <a:pt x="2395406" y="1035945"/>
                </a:cubicBezTo>
                <a:cubicBezTo>
                  <a:pt x="2371411" y="1023508"/>
                  <a:pt x="2331675" y="1015582"/>
                  <a:pt x="2294751" y="1014618"/>
                </a:cubicBezTo>
                <a:cubicBezTo>
                  <a:pt x="2228580" y="1012920"/>
                  <a:pt x="2177384" y="998698"/>
                  <a:pt x="2122944" y="984751"/>
                </a:cubicBezTo>
                <a:cubicBezTo>
                  <a:pt x="2054121" y="967003"/>
                  <a:pt x="1981585" y="951294"/>
                  <a:pt x="1905504" y="941380"/>
                </a:cubicBezTo>
                <a:cubicBezTo>
                  <a:pt x="1830544" y="931682"/>
                  <a:pt x="1747929" y="932141"/>
                  <a:pt x="1671045" y="924228"/>
                </a:cubicBezTo>
                <a:cubicBezTo>
                  <a:pt x="1625936" y="919523"/>
                  <a:pt x="1585613" y="907528"/>
                  <a:pt x="1543856" y="898190"/>
                </a:cubicBezTo>
                <a:cubicBezTo>
                  <a:pt x="1502093" y="888855"/>
                  <a:pt x="1460606" y="878913"/>
                  <a:pt x="1419784" y="868500"/>
                </a:cubicBezTo>
                <a:cubicBezTo>
                  <a:pt x="1397486" y="862806"/>
                  <a:pt x="1378078" y="854435"/>
                  <a:pt x="1355116" y="849214"/>
                </a:cubicBezTo>
                <a:cubicBezTo>
                  <a:pt x="1311848" y="839527"/>
                  <a:pt x="1265353" y="832754"/>
                  <a:pt x="1223713" y="821702"/>
                </a:cubicBezTo>
                <a:cubicBezTo>
                  <a:pt x="1183577" y="811001"/>
                  <a:pt x="1138864" y="809072"/>
                  <a:pt x="1094193" y="804872"/>
                </a:cubicBezTo>
                <a:cubicBezTo>
                  <a:pt x="1060244" y="801784"/>
                  <a:pt x="1034230" y="787936"/>
                  <a:pt x="1001115" y="783030"/>
                </a:cubicBezTo>
                <a:cubicBezTo>
                  <a:pt x="953853" y="775990"/>
                  <a:pt x="916853" y="764276"/>
                  <a:pt x="879548" y="747884"/>
                </a:cubicBezTo>
                <a:cubicBezTo>
                  <a:pt x="837586" y="729513"/>
                  <a:pt x="770061" y="725929"/>
                  <a:pt x="711163" y="719039"/>
                </a:cubicBezTo>
                <a:cubicBezTo>
                  <a:pt x="661152" y="713146"/>
                  <a:pt x="604343" y="715774"/>
                  <a:pt x="557941" y="707101"/>
                </a:cubicBezTo>
                <a:cubicBezTo>
                  <a:pt x="525381" y="700984"/>
                  <a:pt x="499355" y="684493"/>
                  <a:pt x="480347" y="668702"/>
                </a:cubicBezTo>
                <a:cubicBezTo>
                  <a:pt x="437718" y="632865"/>
                  <a:pt x="370204" y="616630"/>
                  <a:pt x="296224" y="603583"/>
                </a:cubicBezTo>
                <a:cubicBezTo>
                  <a:pt x="220741" y="590184"/>
                  <a:pt x="148480" y="573869"/>
                  <a:pt x="72689" y="560892"/>
                </a:cubicBezTo>
                <a:lnTo>
                  <a:pt x="0" y="543486"/>
                </a:lnTo>
                <a:lnTo>
                  <a:pt x="0" y="384357"/>
                </a:lnTo>
                <a:lnTo>
                  <a:pt x="51784" y="393937"/>
                </a:lnTo>
                <a:cubicBezTo>
                  <a:pt x="104770" y="397707"/>
                  <a:pt x="153378" y="409086"/>
                  <a:pt x="205561" y="414859"/>
                </a:cubicBezTo>
                <a:cubicBezTo>
                  <a:pt x="254062" y="420400"/>
                  <a:pt x="305001" y="422574"/>
                  <a:pt x="354391" y="426667"/>
                </a:cubicBezTo>
                <a:cubicBezTo>
                  <a:pt x="386450" y="429269"/>
                  <a:pt x="420771" y="429847"/>
                  <a:pt x="448281" y="436308"/>
                </a:cubicBezTo>
                <a:cubicBezTo>
                  <a:pt x="499904" y="448391"/>
                  <a:pt x="551004" y="446576"/>
                  <a:pt x="611518" y="434166"/>
                </a:cubicBezTo>
                <a:cubicBezTo>
                  <a:pt x="654695" y="425361"/>
                  <a:pt x="702395" y="422710"/>
                  <a:pt x="746076" y="422520"/>
                </a:cubicBezTo>
                <a:cubicBezTo>
                  <a:pt x="798481" y="422218"/>
                  <a:pt x="848400" y="419817"/>
                  <a:pt x="902724" y="409989"/>
                </a:cubicBezTo>
                <a:cubicBezTo>
                  <a:pt x="977291" y="396518"/>
                  <a:pt x="1048428" y="397321"/>
                  <a:pt x="1113854" y="414230"/>
                </a:cubicBezTo>
                <a:cubicBezTo>
                  <a:pt x="1184155" y="432145"/>
                  <a:pt x="1258677" y="446437"/>
                  <a:pt x="1333449" y="459938"/>
                </a:cubicBezTo>
                <a:cubicBezTo>
                  <a:pt x="1354772" y="463883"/>
                  <a:pt x="1385284" y="463304"/>
                  <a:pt x="1408608" y="458278"/>
                </a:cubicBezTo>
                <a:cubicBezTo>
                  <a:pt x="1483492" y="441930"/>
                  <a:pt x="1561495" y="427025"/>
                  <a:pt x="1630191" y="403061"/>
                </a:cubicBezTo>
                <a:cubicBezTo>
                  <a:pt x="1735315" y="366348"/>
                  <a:pt x="1840887" y="337881"/>
                  <a:pt x="1956289" y="332366"/>
                </a:cubicBezTo>
                <a:cubicBezTo>
                  <a:pt x="1986669" y="330865"/>
                  <a:pt x="2019100" y="336056"/>
                  <a:pt x="2042814" y="344002"/>
                </a:cubicBezTo>
                <a:cubicBezTo>
                  <a:pt x="2085261" y="358150"/>
                  <a:pt x="2126350" y="370413"/>
                  <a:pt x="2183420" y="369635"/>
                </a:cubicBezTo>
                <a:cubicBezTo>
                  <a:pt x="2235035" y="368879"/>
                  <a:pt x="2279659" y="405942"/>
                  <a:pt x="2269566" y="439859"/>
                </a:cubicBezTo>
                <a:cubicBezTo>
                  <a:pt x="2258267" y="478101"/>
                  <a:pt x="2277762" y="504964"/>
                  <a:pt x="2331129" y="524163"/>
                </a:cubicBezTo>
                <a:cubicBezTo>
                  <a:pt x="2352980" y="531807"/>
                  <a:pt x="2364861" y="546162"/>
                  <a:pt x="2385112" y="555357"/>
                </a:cubicBezTo>
                <a:cubicBezTo>
                  <a:pt x="2401860" y="562976"/>
                  <a:pt x="2421927" y="570875"/>
                  <a:pt x="2444033" y="572629"/>
                </a:cubicBezTo>
                <a:cubicBezTo>
                  <a:pt x="2483469" y="575878"/>
                  <a:pt x="2509763" y="584022"/>
                  <a:pt x="2525979" y="603233"/>
                </a:cubicBezTo>
                <a:cubicBezTo>
                  <a:pt x="2549282" y="631254"/>
                  <a:pt x="2578520" y="657481"/>
                  <a:pt x="2603911" y="684825"/>
                </a:cubicBezTo>
                <a:cubicBezTo>
                  <a:pt x="2618910" y="700624"/>
                  <a:pt x="2643515" y="707120"/>
                  <a:pt x="2678828" y="706990"/>
                </a:cubicBezTo>
                <a:cubicBezTo>
                  <a:pt x="2699243" y="707100"/>
                  <a:pt x="2725615" y="705603"/>
                  <a:pt x="2738094" y="711376"/>
                </a:cubicBezTo>
                <a:cubicBezTo>
                  <a:pt x="2805960" y="742855"/>
                  <a:pt x="2895980" y="733032"/>
                  <a:pt x="2983806" y="728243"/>
                </a:cubicBezTo>
                <a:cubicBezTo>
                  <a:pt x="2993929" y="727744"/>
                  <a:pt x="3004007" y="726871"/>
                  <a:pt x="3013997" y="725446"/>
                </a:cubicBezTo>
                <a:cubicBezTo>
                  <a:pt x="3136002" y="707474"/>
                  <a:pt x="3250133" y="713470"/>
                  <a:pt x="3364419" y="720577"/>
                </a:cubicBezTo>
                <a:cubicBezTo>
                  <a:pt x="3394563" y="722507"/>
                  <a:pt x="3428050" y="719807"/>
                  <a:pt x="3460521" y="717628"/>
                </a:cubicBezTo>
                <a:cubicBezTo>
                  <a:pt x="3545330" y="712137"/>
                  <a:pt x="3633314" y="698262"/>
                  <a:pt x="3710982" y="714182"/>
                </a:cubicBezTo>
                <a:cubicBezTo>
                  <a:pt x="3772122" y="726607"/>
                  <a:pt x="3825029" y="745116"/>
                  <a:pt x="3850961" y="778802"/>
                </a:cubicBezTo>
                <a:cubicBezTo>
                  <a:pt x="3868395" y="801427"/>
                  <a:pt x="3898481" y="813185"/>
                  <a:pt x="3946286" y="816372"/>
                </a:cubicBezTo>
                <a:cubicBezTo>
                  <a:pt x="3987480" y="819179"/>
                  <a:pt x="4025130" y="827781"/>
                  <a:pt x="4065132" y="832459"/>
                </a:cubicBezTo>
                <a:cubicBezTo>
                  <a:pt x="4086246" y="834922"/>
                  <a:pt x="4110400" y="838274"/>
                  <a:pt x="4132173" y="835167"/>
                </a:cubicBezTo>
                <a:cubicBezTo>
                  <a:pt x="4190358" y="826865"/>
                  <a:pt x="4249453" y="817300"/>
                  <a:pt x="4305858" y="804156"/>
                </a:cubicBezTo>
                <a:cubicBezTo>
                  <a:pt x="4334041" y="797490"/>
                  <a:pt x="4360739" y="782919"/>
                  <a:pt x="4382131" y="769481"/>
                </a:cubicBezTo>
                <a:cubicBezTo>
                  <a:pt x="4404161" y="755388"/>
                  <a:pt x="4425552" y="747047"/>
                  <a:pt x="4453289" y="752531"/>
                </a:cubicBezTo>
                <a:cubicBezTo>
                  <a:pt x="4522267" y="766292"/>
                  <a:pt x="4590589" y="780524"/>
                  <a:pt x="4657971" y="795835"/>
                </a:cubicBezTo>
                <a:cubicBezTo>
                  <a:pt x="4669645" y="798513"/>
                  <a:pt x="4675987" y="807238"/>
                  <a:pt x="4682399" y="813876"/>
                </a:cubicBezTo>
                <a:cubicBezTo>
                  <a:pt x="4712325" y="844914"/>
                  <a:pt x="4739115" y="876968"/>
                  <a:pt x="4771814" y="907046"/>
                </a:cubicBezTo>
                <a:cubicBezTo>
                  <a:pt x="4783117" y="917329"/>
                  <a:pt x="4807945" y="922850"/>
                  <a:pt x="4827520" y="929876"/>
                </a:cubicBezTo>
                <a:cubicBezTo>
                  <a:pt x="4833681" y="932206"/>
                  <a:pt x="4845543" y="931081"/>
                  <a:pt x="4849942" y="933851"/>
                </a:cubicBezTo>
                <a:cubicBezTo>
                  <a:pt x="4888949" y="959631"/>
                  <a:pt x="4951287" y="954890"/>
                  <a:pt x="5009626" y="957896"/>
                </a:cubicBezTo>
                <a:cubicBezTo>
                  <a:pt x="5059523" y="960407"/>
                  <a:pt x="5111928" y="960104"/>
                  <a:pt x="5158711" y="963814"/>
                </a:cubicBezTo>
                <a:cubicBezTo>
                  <a:pt x="5231307" y="969696"/>
                  <a:pt x="5298173" y="973751"/>
                  <a:pt x="5376427" y="963151"/>
                </a:cubicBezTo>
                <a:cubicBezTo>
                  <a:pt x="5408579" y="958754"/>
                  <a:pt x="5448461" y="970245"/>
                  <a:pt x="5475787" y="980508"/>
                </a:cubicBezTo>
                <a:cubicBezTo>
                  <a:pt x="5528518" y="1000363"/>
                  <a:pt x="5584839" y="1001958"/>
                  <a:pt x="5653401" y="987268"/>
                </a:cubicBezTo>
                <a:cubicBezTo>
                  <a:pt x="5676008" y="982341"/>
                  <a:pt x="5702558" y="984595"/>
                  <a:pt x="5726340" y="985357"/>
                </a:cubicBezTo>
                <a:cubicBezTo>
                  <a:pt x="5748643" y="985952"/>
                  <a:pt x="5770110" y="988364"/>
                  <a:pt x="5790563" y="991300"/>
                </a:cubicBezTo>
                <a:cubicBezTo>
                  <a:pt x="5815128" y="994969"/>
                  <a:pt x="5845522" y="996110"/>
                  <a:pt x="5860260" y="1004958"/>
                </a:cubicBezTo>
                <a:cubicBezTo>
                  <a:pt x="5906803" y="1032493"/>
                  <a:pt x="5977069" y="1037385"/>
                  <a:pt x="6042101" y="1036226"/>
                </a:cubicBezTo>
                <a:cubicBezTo>
                  <a:pt x="6128232" y="1034888"/>
                  <a:pt x="6222269" y="1027704"/>
                  <a:pt x="6301998" y="989138"/>
                </a:cubicBezTo>
                <a:cubicBezTo>
                  <a:pt x="6349672" y="965909"/>
                  <a:pt x="6396952" y="955198"/>
                  <a:pt x="6452025" y="968489"/>
                </a:cubicBezTo>
                <a:cubicBezTo>
                  <a:pt x="6489401" y="977695"/>
                  <a:pt x="6558002" y="960731"/>
                  <a:pt x="6589205" y="939474"/>
                </a:cubicBezTo>
                <a:cubicBezTo>
                  <a:pt x="6600499" y="931821"/>
                  <a:pt x="6612148" y="924116"/>
                  <a:pt x="6631069" y="911222"/>
                </a:cubicBezTo>
                <a:cubicBezTo>
                  <a:pt x="6674305" y="951313"/>
                  <a:pt x="6752346" y="944332"/>
                  <a:pt x="6828274" y="942941"/>
                </a:cubicBezTo>
                <a:cubicBezTo>
                  <a:pt x="6874780" y="942157"/>
                  <a:pt x="6889173" y="963896"/>
                  <a:pt x="6900803" y="984140"/>
                </a:cubicBezTo>
                <a:cubicBezTo>
                  <a:pt x="6921316" y="1020676"/>
                  <a:pt x="6959796" y="1032557"/>
                  <a:pt x="7034668" y="1018665"/>
                </a:cubicBezTo>
                <a:cubicBezTo>
                  <a:pt x="7117337" y="1003282"/>
                  <a:pt x="7199637" y="985309"/>
                  <a:pt x="7281067" y="966327"/>
                </a:cubicBezTo>
                <a:cubicBezTo>
                  <a:pt x="7332521" y="954266"/>
                  <a:pt x="7378029" y="936255"/>
                  <a:pt x="7412780" y="909206"/>
                </a:cubicBezTo>
                <a:cubicBezTo>
                  <a:pt x="7446535" y="882864"/>
                  <a:pt x="7455445" y="884046"/>
                  <a:pt x="7500327" y="894826"/>
                </a:cubicBezTo>
                <a:cubicBezTo>
                  <a:pt x="7552743" y="907363"/>
                  <a:pt x="7606735" y="918164"/>
                  <a:pt x="7662324" y="927415"/>
                </a:cubicBezTo>
                <a:cubicBezTo>
                  <a:pt x="7679867" y="930387"/>
                  <a:pt x="7704114" y="926740"/>
                  <a:pt x="7725334" y="924844"/>
                </a:cubicBezTo>
                <a:cubicBezTo>
                  <a:pt x="7761320" y="921787"/>
                  <a:pt x="7798617" y="920242"/>
                  <a:pt x="7833279" y="913031"/>
                </a:cubicBezTo>
                <a:cubicBezTo>
                  <a:pt x="7866516" y="906023"/>
                  <a:pt x="7898634" y="893700"/>
                  <a:pt x="7928605" y="881683"/>
                </a:cubicBezTo>
                <a:cubicBezTo>
                  <a:pt x="8012311" y="848025"/>
                  <a:pt x="8088138" y="810205"/>
                  <a:pt x="8146597" y="762968"/>
                </a:cubicBezTo>
                <a:cubicBezTo>
                  <a:pt x="8154091" y="756800"/>
                  <a:pt x="8170249" y="752606"/>
                  <a:pt x="8183577" y="749005"/>
                </a:cubicBezTo>
                <a:cubicBezTo>
                  <a:pt x="8205312" y="743071"/>
                  <a:pt x="8227788" y="737222"/>
                  <a:pt x="8250224" y="733642"/>
                </a:cubicBezTo>
                <a:cubicBezTo>
                  <a:pt x="8359189" y="716209"/>
                  <a:pt x="8441164" y="678078"/>
                  <a:pt x="8505929" y="626542"/>
                </a:cubicBezTo>
                <a:cubicBezTo>
                  <a:pt x="8524585" y="611796"/>
                  <a:pt x="8540107" y="608259"/>
                  <a:pt x="8564194" y="618796"/>
                </a:cubicBezTo>
                <a:cubicBezTo>
                  <a:pt x="8592162" y="631043"/>
                  <a:pt x="8628032" y="619507"/>
                  <a:pt x="8660705" y="611069"/>
                </a:cubicBezTo>
                <a:cubicBezTo>
                  <a:pt x="8694442" y="602479"/>
                  <a:pt x="8728514" y="593651"/>
                  <a:pt x="8762255" y="585060"/>
                </a:cubicBezTo>
                <a:cubicBezTo>
                  <a:pt x="8787227" y="578855"/>
                  <a:pt x="8811899" y="573069"/>
                  <a:pt x="8836439" y="566358"/>
                </a:cubicBezTo>
                <a:cubicBezTo>
                  <a:pt x="8912856" y="545447"/>
                  <a:pt x="8983243" y="538425"/>
                  <a:pt x="9050728" y="559575"/>
                </a:cubicBezTo>
                <a:cubicBezTo>
                  <a:pt x="9102219" y="575830"/>
                  <a:pt x="9164950" y="573868"/>
                  <a:pt x="9229627" y="557464"/>
                </a:cubicBezTo>
                <a:cubicBezTo>
                  <a:pt x="9237706" y="555368"/>
                  <a:pt x="9247529" y="550190"/>
                  <a:pt x="9253451" y="550855"/>
                </a:cubicBezTo>
                <a:cubicBezTo>
                  <a:pt x="9342568" y="560232"/>
                  <a:pt x="9405310" y="512383"/>
                  <a:pt x="9484214" y="498671"/>
                </a:cubicBezTo>
                <a:cubicBezTo>
                  <a:pt x="9519035" y="492570"/>
                  <a:pt x="9552778" y="473783"/>
                  <a:pt x="9582633" y="458384"/>
                </a:cubicBezTo>
                <a:cubicBezTo>
                  <a:pt x="9623689" y="437231"/>
                  <a:pt x="9660183" y="417297"/>
                  <a:pt x="9719670" y="415607"/>
                </a:cubicBezTo>
                <a:cubicBezTo>
                  <a:pt x="9779189" y="414101"/>
                  <a:pt x="9830940" y="393878"/>
                  <a:pt x="9871784" y="366147"/>
                </a:cubicBezTo>
                <a:cubicBezTo>
                  <a:pt x="9903014" y="345075"/>
                  <a:pt x="9939570" y="338349"/>
                  <a:pt x="9984494" y="336660"/>
                </a:cubicBezTo>
                <a:cubicBezTo>
                  <a:pt x="10040642" y="334503"/>
                  <a:pt x="10098165" y="326674"/>
                  <a:pt x="10154708" y="322193"/>
                </a:cubicBezTo>
                <a:cubicBezTo>
                  <a:pt x="10166953" y="321201"/>
                  <a:pt x="10182669" y="321603"/>
                  <a:pt x="10190446" y="325025"/>
                </a:cubicBezTo>
                <a:cubicBezTo>
                  <a:pt x="10285769" y="367692"/>
                  <a:pt x="10408999" y="350677"/>
                  <a:pt x="10530736" y="335953"/>
                </a:cubicBezTo>
                <a:cubicBezTo>
                  <a:pt x="10604506" y="327127"/>
                  <a:pt x="10678397" y="316584"/>
                  <a:pt x="10752157" y="305117"/>
                </a:cubicBezTo>
                <a:cubicBezTo>
                  <a:pt x="10777120" y="301365"/>
                  <a:pt x="10803110" y="294636"/>
                  <a:pt x="10824452" y="285927"/>
                </a:cubicBezTo>
                <a:cubicBezTo>
                  <a:pt x="10868837" y="267698"/>
                  <a:pt x="10909147" y="246465"/>
                  <a:pt x="10953152" y="228102"/>
                </a:cubicBezTo>
                <a:cubicBezTo>
                  <a:pt x="10969622" y="221030"/>
                  <a:pt x="10991730" y="217688"/>
                  <a:pt x="11011614" y="214096"/>
                </a:cubicBezTo>
                <a:cubicBezTo>
                  <a:pt x="11046743" y="207573"/>
                  <a:pt x="11086641" y="206412"/>
                  <a:pt x="11116031" y="195421"/>
                </a:cubicBezTo>
                <a:cubicBezTo>
                  <a:pt x="11192467" y="166956"/>
                  <a:pt x="11266913" y="160299"/>
                  <a:pt x="11344303" y="166629"/>
                </a:cubicBezTo>
                <a:cubicBezTo>
                  <a:pt x="11452657" y="175527"/>
                  <a:pt x="11551626" y="159519"/>
                  <a:pt x="11639050" y="108526"/>
                </a:cubicBezTo>
                <a:cubicBezTo>
                  <a:pt x="11678385" y="85543"/>
                  <a:pt x="11720243" y="87879"/>
                  <a:pt x="11757532" y="96530"/>
                </a:cubicBezTo>
                <a:cubicBezTo>
                  <a:pt x="11800499" y="106640"/>
                  <a:pt x="11840704" y="105056"/>
                  <a:pt x="11885799" y="86728"/>
                </a:cubicBezTo>
                <a:cubicBezTo>
                  <a:pt x="11895784" y="82659"/>
                  <a:pt x="11910604" y="81867"/>
                  <a:pt x="11922874" y="81060"/>
                </a:cubicBezTo>
                <a:cubicBezTo>
                  <a:pt x="11992783" y="75806"/>
                  <a:pt x="12063500" y="73647"/>
                  <a:pt x="12115331" y="33587"/>
                </a:cubicBezTo>
                <a:cubicBezTo>
                  <a:pt x="12125500" y="25715"/>
                  <a:pt x="12143693" y="20477"/>
                  <a:pt x="12158080" y="140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1A8673D-5FEF-402F-8864-988FBAF8C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0196"/>
            <a:ext cx="12192000" cy="1203824"/>
          </a:xfrm>
          <a:custGeom>
            <a:avLst/>
            <a:gdLst>
              <a:gd name="connsiteX0" fmla="*/ 12192000 w 12192000"/>
              <a:gd name="connsiteY0" fmla="*/ 0 h 1203824"/>
              <a:gd name="connsiteX1" fmla="*/ 12192000 w 12192000"/>
              <a:gd name="connsiteY1" fmla="*/ 463429 h 1203824"/>
              <a:gd name="connsiteX2" fmla="*/ 12190876 w 12192000"/>
              <a:gd name="connsiteY2" fmla="*/ 463512 h 1203824"/>
              <a:gd name="connsiteX3" fmla="*/ 12077245 w 12192000"/>
              <a:gd name="connsiteY3" fmla="*/ 476327 h 1203824"/>
              <a:gd name="connsiteX4" fmla="*/ 11984517 w 12192000"/>
              <a:gd name="connsiteY4" fmla="*/ 479927 h 1203824"/>
              <a:gd name="connsiteX5" fmla="*/ 11951600 w 12192000"/>
              <a:gd name="connsiteY5" fmla="*/ 478957 h 1203824"/>
              <a:gd name="connsiteX6" fmla="*/ 11690904 w 12192000"/>
              <a:gd name="connsiteY6" fmla="*/ 471970 h 1203824"/>
              <a:gd name="connsiteX7" fmla="*/ 11413965 w 12192000"/>
              <a:gd name="connsiteY7" fmla="*/ 476172 h 1203824"/>
              <a:gd name="connsiteX8" fmla="*/ 11240739 w 12192000"/>
              <a:gd name="connsiteY8" fmla="*/ 523169 h 1203824"/>
              <a:gd name="connsiteX9" fmla="*/ 11175005 w 12192000"/>
              <a:gd name="connsiteY9" fmla="*/ 532169 h 1203824"/>
              <a:gd name="connsiteX10" fmla="*/ 10873726 w 12192000"/>
              <a:gd name="connsiteY10" fmla="*/ 580253 h 1203824"/>
              <a:gd name="connsiteX11" fmla="*/ 10821306 w 12192000"/>
              <a:gd name="connsiteY11" fmla="*/ 593207 h 1203824"/>
              <a:gd name="connsiteX12" fmla="*/ 10530811 w 12192000"/>
              <a:gd name="connsiteY12" fmla="*/ 612184 h 1203824"/>
              <a:gd name="connsiteX13" fmla="*/ 10426049 w 12192000"/>
              <a:gd name="connsiteY13" fmla="*/ 623354 h 1203824"/>
              <a:gd name="connsiteX14" fmla="*/ 10329156 w 12192000"/>
              <a:gd name="connsiteY14" fmla="*/ 630948 h 1203824"/>
              <a:gd name="connsiteX15" fmla="*/ 10194727 w 12192000"/>
              <a:gd name="connsiteY15" fmla="*/ 648617 h 1203824"/>
              <a:gd name="connsiteX16" fmla="*/ 10055906 w 12192000"/>
              <a:gd name="connsiteY16" fmla="*/ 671256 h 1203824"/>
              <a:gd name="connsiteX17" fmla="*/ 9900551 w 12192000"/>
              <a:gd name="connsiteY17" fmla="*/ 692855 h 1203824"/>
              <a:gd name="connsiteX18" fmla="*/ 9838464 w 12192000"/>
              <a:gd name="connsiteY18" fmla="*/ 696804 h 1203824"/>
              <a:gd name="connsiteX19" fmla="*/ 9672957 w 12192000"/>
              <a:gd name="connsiteY19" fmla="*/ 723816 h 1203824"/>
              <a:gd name="connsiteX20" fmla="*/ 9585066 w 12192000"/>
              <a:gd name="connsiteY20" fmla="*/ 730692 h 1203824"/>
              <a:gd name="connsiteX21" fmla="*/ 9441407 w 12192000"/>
              <a:gd name="connsiteY21" fmla="*/ 750055 h 1203824"/>
              <a:gd name="connsiteX22" fmla="*/ 9394459 w 12192000"/>
              <a:gd name="connsiteY22" fmla="*/ 755431 h 1203824"/>
              <a:gd name="connsiteX23" fmla="*/ 9352590 w 12192000"/>
              <a:gd name="connsiteY23" fmla="*/ 760650 h 1203824"/>
              <a:gd name="connsiteX24" fmla="*/ 9211614 w 12192000"/>
              <a:gd name="connsiteY24" fmla="*/ 796248 h 1203824"/>
              <a:gd name="connsiteX25" fmla="*/ 9084667 w 12192000"/>
              <a:gd name="connsiteY25" fmla="*/ 815303 h 1203824"/>
              <a:gd name="connsiteX26" fmla="*/ 8863666 w 12192000"/>
              <a:gd name="connsiteY26" fmla="*/ 859298 h 1203824"/>
              <a:gd name="connsiteX27" fmla="*/ 8813796 w 12192000"/>
              <a:gd name="connsiteY27" fmla="*/ 862070 h 1203824"/>
              <a:gd name="connsiteX28" fmla="*/ 8659351 w 12192000"/>
              <a:gd name="connsiteY28" fmla="*/ 882406 h 1203824"/>
              <a:gd name="connsiteX29" fmla="*/ 8571352 w 12192000"/>
              <a:gd name="connsiteY29" fmla="*/ 893639 h 1203824"/>
              <a:gd name="connsiteX30" fmla="*/ 8464106 w 12192000"/>
              <a:gd name="connsiteY30" fmla="*/ 918004 h 1203824"/>
              <a:gd name="connsiteX31" fmla="*/ 8278324 w 12192000"/>
              <a:gd name="connsiteY31" fmla="*/ 963769 h 1203824"/>
              <a:gd name="connsiteX32" fmla="*/ 8229128 w 12192000"/>
              <a:gd name="connsiteY32" fmla="*/ 973810 h 1203824"/>
              <a:gd name="connsiteX33" fmla="*/ 8139751 w 12192000"/>
              <a:gd name="connsiteY33" fmla="*/ 995815 h 1203824"/>
              <a:gd name="connsiteX34" fmla="*/ 8123571 w 12192000"/>
              <a:gd name="connsiteY34" fmla="*/ 999822 h 1203824"/>
              <a:gd name="connsiteX35" fmla="*/ 7988699 w 12192000"/>
              <a:gd name="connsiteY35" fmla="*/ 1042479 h 1203824"/>
              <a:gd name="connsiteX36" fmla="*/ 7917214 w 12192000"/>
              <a:gd name="connsiteY36" fmla="*/ 1054565 h 1203824"/>
              <a:gd name="connsiteX37" fmla="*/ 7710915 w 12192000"/>
              <a:gd name="connsiteY37" fmla="*/ 1084190 h 1203824"/>
              <a:gd name="connsiteX38" fmla="*/ 7622959 w 12192000"/>
              <a:gd name="connsiteY38" fmla="*/ 1093150 h 1203824"/>
              <a:gd name="connsiteX39" fmla="*/ 7410782 w 12192000"/>
              <a:gd name="connsiteY39" fmla="*/ 1109640 h 1203824"/>
              <a:gd name="connsiteX40" fmla="*/ 7277754 w 12192000"/>
              <a:gd name="connsiteY40" fmla="*/ 1121822 h 1203824"/>
              <a:gd name="connsiteX41" fmla="*/ 7124540 w 12192000"/>
              <a:gd name="connsiteY41" fmla="*/ 1132918 h 1203824"/>
              <a:gd name="connsiteX42" fmla="*/ 6949752 w 12192000"/>
              <a:gd name="connsiteY42" fmla="*/ 1151058 h 1203824"/>
              <a:gd name="connsiteX43" fmla="*/ 6630249 w 12192000"/>
              <a:gd name="connsiteY43" fmla="*/ 1176063 h 1203824"/>
              <a:gd name="connsiteX44" fmla="*/ 6320634 w 12192000"/>
              <a:gd name="connsiteY44" fmla="*/ 1198901 h 1203824"/>
              <a:gd name="connsiteX45" fmla="*/ 6192343 w 12192000"/>
              <a:gd name="connsiteY45" fmla="*/ 1198323 h 1203824"/>
              <a:gd name="connsiteX46" fmla="*/ 5966562 w 12192000"/>
              <a:gd name="connsiteY46" fmla="*/ 1203723 h 1203824"/>
              <a:gd name="connsiteX47" fmla="*/ 5867227 w 12192000"/>
              <a:gd name="connsiteY47" fmla="*/ 1201847 h 1203824"/>
              <a:gd name="connsiteX48" fmla="*/ 5630172 w 12192000"/>
              <a:gd name="connsiteY48" fmla="*/ 1202248 h 1203824"/>
              <a:gd name="connsiteX49" fmla="*/ 5348949 w 12192000"/>
              <a:gd name="connsiteY49" fmla="*/ 1191768 h 1203824"/>
              <a:gd name="connsiteX50" fmla="*/ 5241228 w 12192000"/>
              <a:gd name="connsiteY50" fmla="*/ 1192408 h 1203824"/>
              <a:gd name="connsiteX51" fmla="*/ 4971133 w 12192000"/>
              <a:gd name="connsiteY51" fmla="*/ 1193559 h 1203824"/>
              <a:gd name="connsiteX52" fmla="*/ 4869416 w 12192000"/>
              <a:gd name="connsiteY52" fmla="*/ 1200519 h 1203824"/>
              <a:gd name="connsiteX53" fmla="*/ 4753274 w 12192000"/>
              <a:gd name="connsiteY53" fmla="*/ 1200850 h 1203824"/>
              <a:gd name="connsiteX54" fmla="*/ 4611883 w 12192000"/>
              <a:gd name="connsiteY54" fmla="*/ 1192701 h 1203824"/>
              <a:gd name="connsiteX55" fmla="*/ 4376825 w 12192000"/>
              <a:gd name="connsiteY55" fmla="*/ 1184131 h 1203824"/>
              <a:gd name="connsiteX56" fmla="*/ 4285471 w 12192000"/>
              <a:gd name="connsiteY56" fmla="*/ 1187158 h 1203824"/>
              <a:gd name="connsiteX57" fmla="*/ 3866543 w 12192000"/>
              <a:gd name="connsiteY57" fmla="*/ 1181596 h 1203824"/>
              <a:gd name="connsiteX58" fmla="*/ 3651342 w 12192000"/>
              <a:gd name="connsiteY58" fmla="*/ 1174348 h 1203824"/>
              <a:gd name="connsiteX59" fmla="*/ 3518453 w 12192000"/>
              <a:gd name="connsiteY59" fmla="*/ 1177258 h 1203824"/>
              <a:gd name="connsiteX60" fmla="*/ 3400818 w 12192000"/>
              <a:gd name="connsiteY60" fmla="*/ 1169685 h 1203824"/>
              <a:gd name="connsiteX61" fmla="*/ 3037154 w 12192000"/>
              <a:gd name="connsiteY61" fmla="*/ 1153217 h 1203824"/>
              <a:gd name="connsiteX62" fmla="*/ 2866260 w 12192000"/>
              <a:gd name="connsiteY62" fmla="*/ 1132283 h 1203824"/>
              <a:gd name="connsiteX63" fmla="*/ 2582173 w 12192000"/>
              <a:gd name="connsiteY63" fmla="*/ 1088979 h 1203824"/>
              <a:gd name="connsiteX64" fmla="*/ 2395406 w 12192000"/>
              <a:gd name="connsiteY64" fmla="*/ 1035945 h 1203824"/>
              <a:gd name="connsiteX65" fmla="*/ 2294751 w 12192000"/>
              <a:gd name="connsiteY65" fmla="*/ 1014618 h 1203824"/>
              <a:gd name="connsiteX66" fmla="*/ 2122944 w 12192000"/>
              <a:gd name="connsiteY66" fmla="*/ 984751 h 1203824"/>
              <a:gd name="connsiteX67" fmla="*/ 1905504 w 12192000"/>
              <a:gd name="connsiteY67" fmla="*/ 941380 h 1203824"/>
              <a:gd name="connsiteX68" fmla="*/ 1671045 w 12192000"/>
              <a:gd name="connsiteY68" fmla="*/ 924228 h 1203824"/>
              <a:gd name="connsiteX69" fmla="*/ 1543856 w 12192000"/>
              <a:gd name="connsiteY69" fmla="*/ 898190 h 1203824"/>
              <a:gd name="connsiteX70" fmla="*/ 1419784 w 12192000"/>
              <a:gd name="connsiteY70" fmla="*/ 868500 h 1203824"/>
              <a:gd name="connsiteX71" fmla="*/ 1355116 w 12192000"/>
              <a:gd name="connsiteY71" fmla="*/ 849214 h 1203824"/>
              <a:gd name="connsiteX72" fmla="*/ 1223713 w 12192000"/>
              <a:gd name="connsiteY72" fmla="*/ 821702 h 1203824"/>
              <a:gd name="connsiteX73" fmla="*/ 1094193 w 12192000"/>
              <a:gd name="connsiteY73" fmla="*/ 804872 h 1203824"/>
              <a:gd name="connsiteX74" fmla="*/ 1001115 w 12192000"/>
              <a:gd name="connsiteY74" fmla="*/ 783030 h 1203824"/>
              <a:gd name="connsiteX75" fmla="*/ 879548 w 12192000"/>
              <a:gd name="connsiteY75" fmla="*/ 747884 h 1203824"/>
              <a:gd name="connsiteX76" fmla="*/ 711163 w 12192000"/>
              <a:gd name="connsiteY76" fmla="*/ 719039 h 1203824"/>
              <a:gd name="connsiteX77" fmla="*/ 557941 w 12192000"/>
              <a:gd name="connsiteY77" fmla="*/ 707101 h 1203824"/>
              <a:gd name="connsiteX78" fmla="*/ 480347 w 12192000"/>
              <a:gd name="connsiteY78" fmla="*/ 668702 h 1203824"/>
              <a:gd name="connsiteX79" fmla="*/ 296224 w 12192000"/>
              <a:gd name="connsiteY79" fmla="*/ 603583 h 1203824"/>
              <a:gd name="connsiteX80" fmla="*/ 72689 w 12192000"/>
              <a:gd name="connsiteY80" fmla="*/ 560892 h 1203824"/>
              <a:gd name="connsiteX81" fmla="*/ 0 w 12192000"/>
              <a:gd name="connsiteY81" fmla="*/ 543486 h 1203824"/>
              <a:gd name="connsiteX82" fmla="*/ 0 w 12192000"/>
              <a:gd name="connsiteY82" fmla="*/ 384357 h 1203824"/>
              <a:gd name="connsiteX83" fmla="*/ 51784 w 12192000"/>
              <a:gd name="connsiteY83" fmla="*/ 393937 h 1203824"/>
              <a:gd name="connsiteX84" fmla="*/ 205561 w 12192000"/>
              <a:gd name="connsiteY84" fmla="*/ 414859 h 1203824"/>
              <a:gd name="connsiteX85" fmla="*/ 354391 w 12192000"/>
              <a:gd name="connsiteY85" fmla="*/ 426667 h 1203824"/>
              <a:gd name="connsiteX86" fmla="*/ 448281 w 12192000"/>
              <a:gd name="connsiteY86" fmla="*/ 436308 h 1203824"/>
              <a:gd name="connsiteX87" fmla="*/ 611518 w 12192000"/>
              <a:gd name="connsiteY87" fmla="*/ 434166 h 1203824"/>
              <a:gd name="connsiteX88" fmla="*/ 746076 w 12192000"/>
              <a:gd name="connsiteY88" fmla="*/ 422520 h 1203824"/>
              <a:gd name="connsiteX89" fmla="*/ 902724 w 12192000"/>
              <a:gd name="connsiteY89" fmla="*/ 409989 h 1203824"/>
              <a:gd name="connsiteX90" fmla="*/ 1113854 w 12192000"/>
              <a:gd name="connsiteY90" fmla="*/ 414230 h 1203824"/>
              <a:gd name="connsiteX91" fmla="*/ 1333449 w 12192000"/>
              <a:gd name="connsiteY91" fmla="*/ 459938 h 1203824"/>
              <a:gd name="connsiteX92" fmla="*/ 1408608 w 12192000"/>
              <a:gd name="connsiteY92" fmla="*/ 458278 h 1203824"/>
              <a:gd name="connsiteX93" fmla="*/ 1630191 w 12192000"/>
              <a:gd name="connsiteY93" fmla="*/ 403061 h 1203824"/>
              <a:gd name="connsiteX94" fmla="*/ 1956289 w 12192000"/>
              <a:gd name="connsiteY94" fmla="*/ 332366 h 1203824"/>
              <a:gd name="connsiteX95" fmla="*/ 2042814 w 12192000"/>
              <a:gd name="connsiteY95" fmla="*/ 344002 h 1203824"/>
              <a:gd name="connsiteX96" fmla="*/ 2183420 w 12192000"/>
              <a:gd name="connsiteY96" fmla="*/ 369635 h 1203824"/>
              <a:gd name="connsiteX97" fmla="*/ 2269566 w 12192000"/>
              <a:gd name="connsiteY97" fmla="*/ 439859 h 1203824"/>
              <a:gd name="connsiteX98" fmla="*/ 2331129 w 12192000"/>
              <a:gd name="connsiteY98" fmla="*/ 524163 h 1203824"/>
              <a:gd name="connsiteX99" fmla="*/ 2385112 w 12192000"/>
              <a:gd name="connsiteY99" fmla="*/ 555357 h 1203824"/>
              <a:gd name="connsiteX100" fmla="*/ 2444033 w 12192000"/>
              <a:gd name="connsiteY100" fmla="*/ 572629 h 1203824"/>
              <a:gd name="connsiteX101" fmla="*/ 2525979 w 12192000"/>
              <a:gd name="connsiteY101" fmla="*/ 603233 h 1203824"/>
              <a:gd name="connsiteX102" fmla="*/ 2603911 w 12192000"/>
              <a:gd name="connsiteY102" fmla="*/ 684825 h 1203824"/>
              <a:gd name="connsiteX103" fmla="*/ 2678828 w 12192000"/>
              <a:gd name="connsiteY103" fmla="*/ 706990 h 1203824"/>
              <a:gd name="connsiteX104" fmla="*/ 2738094 w 12192000"/>
              <a:gd name="connsiteY104" fmla="*/ 711376 h 1203824"/>
              <a:gd name="connsiteX105" fmla="*/ 2983806 w 12192000"/>
              <a:gd name="connsiteY105" fmla="*/ 728243 h 1203824"/>
              <a:gd name="connsiteX106" fmla="*/ 3013997 w 12192000"/>
              <a:gd name="connsiteY106" fmla="*/ 725446 h 1203824"/>
              <a:gd name="connsiteX107" fmla="*/ 3364419 w 12192000"/>
              <a:gd name="connsiteY107" fmla="*/ 720577 h 1203824"/>
              <a:gd name="connsiteX108" fmla="*/ 3460521 w 12192000"/>
              <a:gd name="connsiteY108" fmla="*/ 717628 h 1203824"/>
              <a:gd name="connsiteX109" fmla="*/ 3710982 w 12192000"/>
              <a:gd name="connsiteY109" fmla="*/ 714182 h 1203824"/>
              <a:gd name="connsiteX110" fmla="*/ 3850961 w 12192000"/>
              <a:gd name="connsiteY110" fmla="*/ 778802 h 1203824"/>
              <a:gd name="connsiteX111" fmla="*/ 3946286 w 12192000"/>
              <a:gd name="connsiteY111" fmla="*/ 816372 h 1203824"/>
              <a:gd name="connsiteX112" fmla="*/ 4065132 w 12192000"/>
              <a:gd name="connsiteY112" fmla="*/ 832459 h 1203824"/>
              <a:gd name="connsiteX113" fmla="*/ 4132173 w 12192000"/>
              <a:gd name="connsiteY113" fmla="*/ 835167 h 1203824"/>
              <a:gd name="connsiteX114" fmla="*/ 4305858 w 12192000"/>
              <a:gd name="connsiteY114" fmla="*/ 804156 h 1203824"/>
              <a:gd name="connsiteX115" fmla="*/ 4382131 w 12192000"/>
              <a:gd name="connsiteY115" fmla="*/ 769481 h 1203824"/>
              <a:gd name="connsiteX116" fmla="*/ 4453289 w 12192000"/>
              <a:gd name="connsiteY116" fmla="*/ 752531 h 1203824"/>
              <a:gd name="connsiteX117" fmla="*/ 4657971 w 12192000"/>
              <a:gd name="connsiteY117" fmla="*/ 795835 h 1203824"/>
              <a:gd name="connsiteX118" fmla="*/ 4682399 w 12192000"/>
              <a:gd name="connsiteY118" fmla="*/ 813876 h 1203824"/>
              <a:gd name="connsiteX119" fmla="*/ 4771814 w 12192000"/>
              <a:gd name="connsiteY119" fmla="*/ 907046 h 1203824"/>
              <a:gd name="connsiteX120" fmla="*/ 4827520 w 12192000"/>
              <a:gd name="connsiteY120" fmla="*/ 929876 h 1203824"/>
              <a:gd name="connsiteX121" fmla="*/ 4849942 w 12192000"/>
              <a:gd name="connsiteY121" fmla="*/ 933851 h 1203824"/>
              <a:gd name="connsiteX122" fmla="*/ 5009626 w 12192000"/>
              <a:gd name="connsiteY122" fmla="*/ 957896 h 1203824"/>
              <a:gd name="connsiteX123" fmla="*/ 5158711 w 12192000"/>
              <a:gd name="connsiteY123" fmla="*/ 963814 h 1203824"/>
              <a:gd name="connsiteX124" fmla="*/ 5376427 w 12192000"/>
              <a:gd name="connsiteY124" fmla="*/ 963151 h 1203824"/>
              <a:gd name="connsiteX125" fmla="*/ 5475787 w 12192000"/>
              <a:gd name="connsiteY125" fmla="*/ 980508 h 1203824"/>
              <a:gd name="connsiteX126" fmla="*/ 5653401 w 12192000"/>
              <a:gd name="connsiteY126" fmla="*/ 987268 h 1203824"/>
              <a:gd name="connsiteX127" fmla="*/ 5726340 w 12192000"/>
              <a:gd name="connsiteY127" fmla="*/ 985357 h 1203824"/>
              <a:gd name="connsiteX128" fmla="*/ 5790563 w 12192000"/>
              <a:gd name="connsiteY128" fmla="*/ 991300 h 1203824"/>
              <a:gd name="connsiteX129" fmla="*/ 5860260 w 12192000"/>
              <a:gd name="connsiteY129" fmla="*/ 1004958 h 1203824"/>
              <a:gd name="connsiteX130" fmla="*/ 6042101 w 12192000"/>
              <a:gd name="connsiteY130" fmla="*/ 1036226 h 1203824"/>
              <a:gd name="connsiteX131" fmla="*/ 6301998 w 12192000"/>
              <a:gd name="connsiteY131" fmla="*/ 989138 h 1203824"/>
              <a:gd name="connsiteX132" fmla="*/ 6452025 w 12192000"/>
              <a:gd name="connsiteY132" fmla="*/ 968489 h 1203824"/>
              <a:gd name="connsiteX133" fmla="*/ 6589205 w 12192000"/>
              <a:gd name="connsiteY133" fmla="*/ 939474 h 1203824"/>
              <a:gd name="connsiteX134" fmla="*/ 6631069 w 12192000"/>
              <a:gd name="connsiteY134" fmla="*/ 911222 h 1203824"/>
              <a:gd name="connsiteX135" fmla="*/ 6828274 w 12192000"/>
              <a:gd name="connsiteY135" fmla="*/ 942941 h 1203824"/>
              <a:gd name="connsiteX136" fmla="*/ 6900803 w 12192000"/>
              <a:gd name="connsiteY136" fmla="*/ 984140 h 1203824"/>
              <a:gd name="connsiteX137" fmla="*/ 7034668 w 12192000"/>
              <a:gd name="connsiteY137" fmla="*/ 1018665 h 1203824"/>
              <a:gd name="connsiteX138" fmla="*/ 7281067 w 12192000"/>
              <a:gd name="connsiteY138" fmla="*/ 966327 h 1203824"/>
              <a:gd name="connsiteX139" fmla="*/ 7412780 w 12192000"/>
              <a:gd name="connsiteY139" fmla="*/ 909206 h 1203824"/>
              <a:gd name="connsiteX140" fmla="*/ 7500327 w 12192000"/>
              <a:gd name="connsiteY140" fmla="*/ 894826 h 1203824"/>
              <a:gd name="connsiteX141" fmla="*/ 7662324 w 12192000"/>
              <a:gd name="connsiteY141" fmla="*/ 927415 h 1203824"/>
              <a:gd name="connsiteX142" fmla="*/ 7725334 w 12192000"/>
              <a:gd name="connsiteY142" fmla="*/ 924844 h 1203824"/>
              <a:gd name="connsiteX143" fmla="*/ 7833279 w 12192000"/>
              <a:gd name="connsiteY143" fmla="*/ 913031 h 1203824"/>
              <a:gd name="connsiteX144" fmla="*/ 7928605 w 12192000"/>
              <a:gd name="connsiteY144" fmla="*/ 881683 h 1203824"/>
              <a:gd name="connsiteX145" fmla="*/ 8146597 w 12192000"/>
              <a:gd name="connsiteY145" fmla="*/ 762968 h 1203824"/>
              <a:gd name="connsiteX146" fmla="*/ 8183577 w 12192000"/>
              <a:gd name="connsiteY146" fmla="*/ 749005 h 1203824"/>
              <a:gd name="connsiteX147" fmla="*/ 8250224 w 12192000"/>
              <a:gd name="connsiteY147" fmla="*/ 733642 h 1203824"/>
              <a:gd name="connsiteX148" fmla="*/ 8505929 w 12192000"/>
              <a:gd name="connsiteY148" fmla="*/ 626542 h 1203824"/>
              <a:gd name="connsiteX149" fmla="*/ 8564194 w 12192000"/>
              <a:gd name="connsiteY149" fmla="*/ 618796 h 1203824"/>
              <a:gd name="connsiteX150" fmla="*/ 8660705 w 12192000"/>
              <a:gd name="connsiteY150" fmla="*/ 611069 h 1203824"/>
              <a:gd name="connsiteX151" fmla="*/ 8762255 w 12192000"/>
              <a:gd name="connsiteY151" fmla="*/ 585060 h 1203824"/>
              <a:gd name="connsiteX152" fmla="*/ 8836439 w 12192000"/>
              <a:gd name="connsiteY152" fmla="*/ 566358 h 1203824"/>
              <a:gd name="connsiteX153" fmla="*/ 9050728 w 12192000"/>
              <a:gd name="connsiteY153" fmla="*/ 559575 h 1203824"/>
              <a:gd name="connsiteX154" fmla="*/ 9229627 w 12192000"/>
              <a:gd name="connsiteY154" fmla="*/ 557464 h 1203824"/>
              <a:gd name="connsiteX155" fmla="*/ 9253451 w 12192000"/>
              <a:gd name="connsiteY155" fmla="*/ 550855 h 1203824"/>
              <a:gd name="connsiteX156" fmla="*/ 9484214 w 12192000"/>
              <a:gd name="connsiteY156" fmla="*/ 498671 h 1203824"/>
              <a:gd name="connsiteX157" fmla="*/ 9582633 w 12192000"/>
              <a:gd name="connsiteY157" fmla="*/ 458384 h 1203824"/>
              <a:gd name="connsiteX158" fmla="*/ 9719670 w 12192000"/>
              <a:gd name="connsiteY158" fmla="*/ 415607 h 1203824"/>
              <a:gd name="connsiteX159" fmla="*/ 9871784 w 12192000"/>
              <a:gd name="connsiteY159" fmla="*/ 366147 h 1203824"/>
              <a:gd name="connsiteX160" fmla="*/ 9984494 w 12192000"/>
              <a:gd name="connsiteY160" fmla="*/ 336660 h 1203824"/>
              <a:gd name="connsiteX161" fmla="*/ 10154708 w 12192000"/>
              <a:gd name="connsiteY161" fmla="*/ 322193 h 1203824"/>
              <a:gd name="connsiteX162" fmla="*/ 10190446 w 12192000"/>
              <a:gd name="connsiteY162" fmla="*/ 325025 h 1203824"/>
              <a:gd name="connsiteX163" fmla="*/ 10530736 w 12192000"/>
              <a:gd name="connsiteY163" fmla="*/ 335953 h 1203824"/>
              <a:gd name="connsiteX164" fmla="*/ 10752157 w 12192000"/>
              <a:gd name="connsiteY164" fmla="*/ 305117 h 1203824"/>
              <a:gd name="connsiteX165" fmla="*/ 10824452 w 12192000"/>
              <a:gd name="connsiteY165" fmla="*/ 285927 h 1203824"/>
              <a:gd name="connsiteX166" fmla="*/ 10953152 w 12192000"/>
              <a:gd name="connsiteY166" fmla="*/ 228102 h 1203824"/>
              <a:gd name="connsiteX167" fmla="*/ 11011614 w 12192000"/>
              <a:gd name="connsiteY167" fmla="*/ 214096 h 1203824"/>
              <a:gd name="connsiteX168" fmla="*/ 11116031 w 12192000"/>
              <a:gd name="connsiteY168" fmla="*/ 195421 h 1203824"/>
              <a:gd name="connsiteX169" fmla="*/ 11344303 w 12192000"/>
              <a:gd name="connsiteY169" fmla="*/ 166629 h 1203824"/>
              <a:gd name="connsiteX170" fmla="*/ 11639050 w 12192000"/>
              <a:gd name="connsiteY170" fmla="*/ 108526 h 1203824"/>
              <a:gd name="connsiteX171" fmla="*/ 11757532 w 12192000"/>
              <a:gd name="connsiteY171" fmla="*/ 96530 h 1203824"/>
              <a:gd name="connsiteX172" fmla="*/ 11885799 w 12192000"/>
              <a:gd name="connsiteY172" fmla="*/ 86728 h 1203824"/>
              <a:gd name="connsiteX173" fmla="*/ 11922874 w 12192000"/>
              <a:gd name="connsiteY173" fmla="*/ 81060 h 1203824"/>
              <a:gd name="connsiteX174" fmla="*/ 12115331 w 12192000"/>
              <a:gd name="connsiteY174" fmla="*/ 33587 h 1203824"/>
              <a:gd name="connsiteX175" fmla="*/ 12158080 w 12192000"/>
              <a:gd name="connsiteY175" fmla="*/ 14081 h 120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1203824">
                <a:moveTo>
                  <a:pt x="12192000" y="0"/>
                </a:moveTo>
                <a:lnTo>
                  <a:pt x="12192000" y="463429"/>
                </a:lnTo>
                <a:lnTo>
                  <a:pt x="12190876" y="463512"/>
                </a:lnTo>
                <a:cubicBezTo>
                  <a:pt x="12153133" y="467010"/>
                  <a:pt x="12115042" y="473200"/>
                  <a:pt x="12077245" y="476327"/>
                </a:cubicBezTo>
                <a:cubicBezTo>
                  <a:pt x="12046307" y="479040"/>
                  <a:pt x="12015359" y="479114"/>
                  <a:pt x="11984517" y="479927"/>
                </a:cubicBezTo>
                <a:cubicBezTo>
                  <a:pt x="11973265" y="480210"/>
                  <a:pt x="11961485" y="476792"/>
                  <a:pt x="11951600" y="478957"/>
                </a:cubicBezTo>
                <a:cubicBezTo>
                  <a:pt x="11853497" y="501074"/>
                  <a:pt x="11777036" y="475730"/>
                  <a:pt x="11690904" y="471970"/>
                </a:cubicBezTo>
                <a:cubicBezTo>
                  <a:pt x="11600358" y="467893"/>
                  <a:pt x="11511400" y="454530"/>
                  <a:pt x="11413965" y="476172"/>
                </a:cubicBezTo>
                <a:cubicBezTo>
                  <a:pt x="11355010" y="489304"/>
                  <a:pt x="11299073" y="508237"/>
                  <a:pt x="11240739" y="523169"/>
                </a:cubicBezTo>
                <a:cubicBezTo>
                  <a:pt x="11219994" y="528395"/>
                  <a:pt x="11196384" y="531385"/>
                  <a:pt x="11175005" y="532169"/>
                </a:cubicBezTo>
                <a:cubicBezTo>
                  <a:pt x="11071819" y="536506"/>
                  <a:pt x="10971303" y="549336"/>
                  <a:pt x="10873726" y="580253"/>
                </a:cubicBezTo>
                <a:cubicBezTo>
                  <a:pt x="10856992" y="585473"/>
                  <a:pt x="10839156" y="590660"/>
                  <a:pt x="10821306" y="593207"/>
                </a:cubicBezTo>
                <a:cubicBezTo>
                  <a:pt x="10723500" y="607162"/>
                  <a:pt x="10626924" y="616976"/>
                  <a:pt x="10530811" y="612184"/>
                </a:cubicBezTo>
                <a:cubicBezTo>
                  <a:pt x="10498527" y="610559"/>
                  <a:pt x="10460885" y="619895"/>
                  <a:pt x="10426049" y="623354"/>
                </a:cubicBezTo>
                <a:cubicBezTo>
                  <a:pt x="10393740" y="626644"/>
                  <a:pt x="10360820" y="630774"/>
                  <a:pt x="10329156" y="630948"/>
                </a:cubicBezTo>
                <a:cubicBezTo>
                  <a:pt x="10282924" y="631125"/>
                  <a:pt x="10240698" y="636395"/>
                  <a:pt x="10194727" y="648617"/>
                </a:cubicBezTo>
                <a:cubicBezTo>
                  <a:pt x="10150847" y="660165"/>
                  <a:pt x="10102287" y="664450"/>
                  <a:pt x="10055906" y="671256"/>
                </a:cubicBezTo>
                <a:cubicBezTo>
                  <a:pt x="10004174" y="678826"/>
                  <a:pt x="9952442" y="686395"/>
                  <a:pt x="9900551" y="692855"/>
                </a:cubicBezTo>
                <a:cubicBezTo>
                  <a:pt x="9879793" y="695439"/>
                  <a:pt x="9855180" y="691398"/>
                  <a:pt x="9838464" y="696804"/>
                </a:cubicBezTo>
                <a:cubicBezTo>
                  <a:pt x="9784563" y="714690"/>
                  <a:pt x="9727517" y="710557"/>
                  <a:pt x="9672957" y="723816"/>
                </a:cubicBezTo>
                <a:cubicBezTo>
                  <a:pt x="9646220" y="730464"/>
                  <a:pt x="9614440" y="727257"/>
                  <a:pt x="9585066" y="730692"/>
                </a:cubicBezTo>
                <a:cubicBezTo>
                  <a:pt x="9537047" y="736221"/>
                  <a:pt x="9489294" y="743601"/>
                  <a:pt x="9441407" y="750055"/>
                </a:cubicBezTo>
                <a:cubicBezTo>
                  <a:pt x="9425674" y="752111"/>
                  <a:pt x="9410218" y="753561"/>
                  <a:pt x="9394459" y="755431"/>
                </a:cubicBezTo>
                <a:cubicBezTo>
                  <a:pt x="9380484" y="757048"/>
                  <a:pt x="9365611" y="757472"/>
                  <a:pt x="9352590" y="760650"/>
                </a:cubicBezTo>
                <a:cubicBezTo>
                  <a:pt x="9305415" y="772102"/>
                  <a:pt x="9259379" y="786411"/>
                  <a:pt x="9211614" y="796248"/>
                </a:cubicBezTo>
                <a:cubicBezTo>
                  <a:pt x="9170220" y="804796"/>
                  <a:pt x="9126523" y="807444"/>
                  <a:pt x="9084667" y="815303"/>
                </a:cubicBezTo>
                <a:cubicBezTo>
                  <a:pt x="9010868" y="829042"/>
                  <a:pt x="8937412" y="845188"/>
                  <a:pt x="8863666" y="859298"/>
                </a:cubicBezTo>
                <a:cubicBezTo>
                  <a:pt x="8847706" y="862330"/>
                  <a:pt x="8830271" y="860096"/>
                  <a:pt x="8813796" y="862070"/>
                </a:cubicBezTo>
                <a:cubicBezTo>
                  <a:pt x="8762262" y="868479"/>
                  <a:pt x="8710833" y="875626"/>
                  <a:pt x="8659351" y="882406"/>
                </a:cubicBezTo>
                <a:cubicBezTo>
                  <a:pt x="8630055" y="886396"/>
                  <a:pt x="8600505" y="891179"/>
                  <a:pt x="8571352" y="893639"/>
                </a:cubicBezTo>
                <a:cubicBezTo>
                  <a:pt x="8532843" y="896868"/>
                  <a:pt x="8497743" y="898476"/>
                  <a:pt x="8464106" y="918004"/>
                </a:cubicBezTo>
                <a:cubicBezTo>
                  <a:pt x="8412327" y="948238"/>
                  <a:pt x="8341122" y="949523"/>
                  <a:pt x="8278324" y="963769"/>
                </a:cubicBezTo>
                <a:cubicBezTo>
                  <a:pt x="8262086" y="967408"/>
                  <a:pt x="8245335" y="969987"/>
                  <a:pt x="8229128" y="973810"/>
                </a:cubicBezTo>
                <a:cubicBezTo>
                  <a:pt x="8199180" y="980915"/>
                  <a:pt x="8169646" y="988338"/>
                  <a:pt x="8139751" y="995815"/>
                </a:cubicBezTo>
                <a:cubicBezTo>
                  <a:pt x="8134478" y="997132"/>
                  <a:pt x="8128438" y="998185"/>
                  <a:pt x="8123571" y="999822"/>
                </a:cubicBezTo>
                <a:cubicBezTo>
                  <a:pt x="8078628" y="1014164"/>
                  <a:pt x="8034565" y="1029514"/>
                  <a:pt x="7988699" y="1042479"/>
                </a:cubicBezTo>
                <a:cubicBezTo>
                  <a:pt x="7966302" y="1048884"/>
                  <a:pt x="7941011" y="1052871"/>
                  <a:pt x="7917214" y="1054565"/>
                </a:cubicBezTo>
                <a:cubicBezTo>
                  <a:pt x="7847636" y="1059584"/>
                  <a:pt x="7779165" y="1067276"/>
                  <a:pt x="7710915" y="1084190"/>
                </a:cubicBezTo>
                <a:cubicBezTo>
                  <a:pt x="7683826" y="1090885"/>
                  <a:pt x="7652466" y="1090640"/>
                  <a:pt x="7622959" y="1093150"/>
                </a:cubicBezTo>
                <a:cubicBezTo>
                  <a:pt x="7552361" y="1098691"/>
                  <a:pt x="7481710" y="1103861"/>
                  <a:pt x="7410782" y="1109640"/>
                </a:cubicBezTo>
                <a:cubicBezTo>
                  <a:pt x="7366505" y="1113312"/>
                  <a:pt x="7322030" y="1118147"/>
                  <a:pt x="7277754" y="1121822"/>
                </a:cubicBezTo>
                <a:cubicBezTo>
                  <a:pt x="7226619" y="1125906"/>
                  <a:pt x="7175601" y="1128277"/>
                  <a:pt x="7124540" y="1132918"/>
                </a:cubicBezTo>
                <a:cubicBezTo>
                  <a:pt x="7066293" y="1138207"/>
                  <a:pt x="7008028" y="1145955"/>
                  <a:pt x="6949752" y="1151058"/>
                </a:cubicBezTo>
                <a:cubicBezTo>
                  <a:pt x="6843217" y="1160027"/>
                  <a:pt x="6736882" y="1167834"/>
                  <a:pt x="6630249" y="1176063"/>
                </a:cubicBezTo>
                <a:cubicBezTo>
                  <a:pt x="6526849" y="1184018"/>
                  <a:pt x="6423556" y="1192713"/>
                  <a:pt x="6320634" y="1198901"/>
                </a:cubicBezTo>
                <a:cubicBezTo>
                  <a:pt x="6277297" y="1201496"/>
                  <a:pt x="6235232" y="1197679"/>
                  <a:pt x="6192343" y="1198323"/>
                </a:cubicBezTo>
                <a:cubicBezTo>
                  <a:pt x="6117131" y="1199612"/>
                  <a:pt x="6041418" y="1202485"/>
                  <a:pt x="5966562" y="1203723"/>
                </a:cubicBezTo>
                <a:cubicBezTo>
                  <a:pt x="5933144" y="1204338"/>
                  <a:pt x="5900754" y="1201974"/>
                  <a:pt x="5867227" y="1201847"/>
                </a:cubicBezTo>
                <a:cubicBezTo>
                  <a:pt x="5788180" y="1201796"/>
                  <a:pt x="5708354" y="1203933"/>
                  <a:pt x="5630172" y="1202248"/>
                </a:cubicBezTo>
                <a:cubicBezTo>
                  <a:pt x="5535908" y="1200213"/>
                  <a:pt x="5442984" y="1194779"/>
                  <a:pt x="5348949" y="1191768"/>
                </a:cubicBezTo>
                <a:cubicBezTo>
                  <a:pt x="5313810" y="1190551"/>
                  <a:pt x="5277251" y="1192179"/>
                  <a:pt x="5241228" y="1192408"/>
                </a:cubicBezTo>
                <a:cubicBezTo>
                  <a:pt x="5151316" y="1192775"/>
                  <a:pt x="5061657" y="1192349"/>
                  <a:pt x="4971133" y="1193559"/>
                </a:cubicBezTo>
                <a:cubicBezTo>
                  <a:pt x="4937685" y="1193988"/>
                  <a:pt x="4903114" y="1199299"/>
                  <a:pt x="4869416" y="1200519"/>
                </a:cubicBezTo>
                <a:cubicBezTo>
                  <a:pt x="4830283" y="1201947"/>
                  <a:pt x="4791348" y="1202215"/>
                  <a:pt x="4753274" y="1200850"/>
                </a:cubicBezTo>
                <a:cubicBezTo>
                  <a:pt x="4705682" y="1199144"/>
                  <a:pt x="4659172" y="1194829"/>
                  <a:pt x="4611883" y="1192701"/>
                </a:cubicBezTo>
                <a:cubicBezTo>
                  <a:pt x="4533819" y="1189298"/>
                  <a:pt x="4455420" y="1186135"/>
                  <a:pt x="4376825" y="1184131"/>
                </a:cubicBezTo>
                <a:cubicBezTo>
                  <a:pt x="4347226" y="1183446"/>
                  <a:pt x="4315374" y="1187423"/>
                  <a:pt x="4285471" y="1187158"/>
                </a:cubicBezTo>
                <a:cubicBezTo>
                  <a:pt x="4145774" y="1185753"/>
                  <a:pt x="4006046" y="1184162"/>
                  <a:pt x="3866543" y="1181596"/>
                </a:cubicBezTo>
                <a:cubicBezTo>
                  <a:pt x="3794230" y="1180207"/>
                  <a:pt x="3723633" y="1175551"/>
                  <a:pt x="3651342" y="1174348"/>
                </a:cubicBezTo>
                <a:cubicBezTo>
                  <a:pt x="3607885" y="1173562"/>
                  <a:pt x="3561907" y="1178044"/>
                  <a:pt x="3518453" y="1177258"/>
                </a:cubicBezTo>
                <a:cubicBezTo>
                  <a:pt x="3478287" y="1176568"/>
                  <a:pt x="3440399" y="1171400"/>
                  <a:pt x="3400818" y="1169685"/>
                </a:cubicBezTo>
                <a:cubicBezTo>
                  <a:pt x="3279824" y="1164099"/>
                  <a:pt x="3157310" y="1160621"/>
                  <a:pt x="3037154" y="1153217"/>
                </a:cubicBezTo>
                <a:cubicBezTo>
                  <a:pt x="2978373" y="1149708"/>
                  <a:pt x="2922429" y="1140508"/>
                  <a:pt x="2866260" y="1132283"/>
                </a:cubicBezTo>
                <a:cubicBezTo>
                  <a:pt x="2771049" y="1118489"/>
                  <a:pt x="2677107" y="1103380"/>
                  <a:pt x="2582173" y="1088979"/>
                </a:cubicBezTo>
                <a:cubicBezTo>
                  <a:pt x="2511090" y="1078352"/>
                  <a:pt x="2447356" y="1063086"/>
                  <a:pt x="2395406" y="1035945"/>
                </a:cubicBezTo>
                <a:cubicBezTo>
                  <a:pt x="2371411" y="1023508"/>
                  <a:pt x="2331675" y="1015582"/>
                  <a:pt x="2294751" y="1014618"/>
                </a:cubicBezTo>
                <a:cubicBezTo>
                  <a:pt x="2228580" y="1012920"/>
                  <a:pt x="2177384" y="998698"/>
                  <a:pt x="2122944" y="984751"/>
                </a:cubicBezTo>
                <a:cubicBezTo>
                  <a:pt x="2054121" y="967003"/>
                  <a:pt x="1981585" y="951294"/>
                  <a:pt x="1905504" y="941380"/>
                </a:cubicBezTo>
                <a:cubicBezTo>
                  <a:pt x="1830544" y="931682"/>
                  <a:pt x="1747929" y="932141"/>
                  <a:pt x="1671045" y="924228"/>
                </a:cubicBezTo>
                <a:cubicBezTo>
                  <a:pt x="1625936" y="919523"/>
                  <a:pt x="1585613" y="907528"/>
                  <a:pt x="1543856" y="898190"/>
                </a:cubicBezTo>
                <a:cubicBezTo>
                  <a:pt x="1502093" y="888855"/>
                  <a:pt x="1460606" y="878913"/>
                  <a:pt x="1419784" y="868500"/>
                </a:cubicBezTo>
                <a:cubicBezTo>
                  <a:pt x="1397486" y="862806"/>
                  <a:pt x="1378078" y="854435"/>
                  <a:pt x="1355116" y="849214"/>
                </a:cubicBezTo>
                <a:cubicBezTo>
                  <a:pt x="1311848" y="839527"/>
                  <a:pt x="1265353" y="832754"/>
                  <a:pt x="1223713" y="821702"/>
                </a:cubicBezTo>
                <a:cubicBezTo>
                  <a:pt x="1183577" y="811001"/>
                  <a:pt x="1138864" y="809072"/>
                  <a:pt x="1094193" y="804872"/>
                </a:cubicBezTo>
                <a:cubicBezTo>
                  <a:pt x="1060244" y="801784"/>
                  <a:pt x="1034230" y="787936"/>
                  <a:pt x="1001115" y="783030"/>
                </a:cubicBezTo>
                <a:cubicBezTo>
                  <a:pt x="953853" y="775990"/>
                  <a:pt x="916853" y="764276"/>
                  <a:pt x="879548" y="747884"/>
                </a:cubicBezTo>
                <a:cubicBezTo>
                  <a:pt x="837586" y="729513"/>
                  <a:pt x="770061" y="725929"/>
                  <a:pt x="711163" y="719039"/>
                </a:cubicBezTo>
                <a:cubicBezTo>
                  <a:pt x="661152" y="713146"/>
                  <a:pt x="604343" y="715774"/>
                  <a:pt x="557941" y="707101"/>
                </a:cubicBezTo>
                <a:cubicBezTo>
                  <a:pt x="525381" y="700984"/>
                  <a:pt x="499355" y="684493"/>
                  <a:pt x="480347" y="668702"/>
                </a:cubicBezTo>
                <a:cubicBezTo>
                  <a:pt x="437718" y="632865"/>
                  <a:pt x="370204" y="616630"/>
                  <a:pt x="296224" y="603583"/>
                </a:cubicBezTo>
                <a:cubicBezTo>
                  <a:pt x="220741" y="590184"/>
                  <a:pt x="148480" y="573869"/>
                  <a:pt x="72689" y="560892"/>
                </a:cubicBezTo>
                <a:lnTo>
                  <a:pt x="0" y="543486"/>
                </a:lnTo>
                <a:lnTo>
                  <a:pt x="0" y="384357"/>
                </a:lnTo>
                <a:lnTo>
                  <a:pt x="51784" y="393937"/>
                </a:lnTo>
                <a:cubicBezTo>
                  <a:pt x="104770" y="397707"/>
                  <a:pt x="153378" y="409086"/>
                  <a:pt x="205561" y="414859"/>
                </a:cubicBezTo>
                <a:cubicBezTo>
                  <a:pt x="254062" y="420400"/>
                  <a:pt x="305001" y="422574"/>
                  <a:pt x="354391" y="426667"/>
                </a:cubicBezTo>
                <a:cubicBezTo>
                  <a:pt x="386450" y="429269"/>
                  <a:pt x="420771" y="429847"/>
                  <a:pt x="448281" y="436308"/>
                </a:cubicBezTo>
                <a:cubicBezTo>
                  <a:pt x="499904" y="448391"/>
                  <a:pt x="551004" y="446576"/>
                  <a:pt x="611518" y="434166"/>
                </a:cubicBezTo>
                <a:cubicBezTo>
                  <a:pt x="654695" y="425361"/>
                  <a:pt x="702395" y="422710"/>
                  <a:pt x="746076" y="422520"/>
                </a:cubicBezTo>
                <a:cubicBezTo>
                  <a:pt x="798481" y="422218"/>
                  <a:pt x="848400" y="419817"/>
                  <a:pt x="902724" y="409989"/>
                </a:cubicBezTo>
                <a:cubicBezTo>
                  <a:pt x="977291" y="396518"/>
                  <a:pt x="1048428" y="397321"/>
                  <a:pt x="1113854" y="414230"/>
                </a:cubicBezTo>
                <a:cubicBezTo>
                  <a:pt x="1184155" y="432145"/>
                  <a:pt x="1258677" y="446437"/>
                  <a:pt x="1333449" y="459938"/>
                </a:cubicBezTo>
                <a:cubicBezTo>
                  <a:pt x="1354772" y="463883"/>
                  <a:pt x="1385284" y="463304"/>
                  <a:pt x="1408608" y="458278"/>
                </a:cubicBezTo>
                <a:cubicBezTo>
                  <a:pt x="1483492" y="441930"/>
                  <a:pt x="1561495" y="427025"/>
                  <a:pt x="1630191" y="403061"/>
                </a:cubicBezTo>
                <a:cubicBezTo>
                  <a:pt x="1735315" y="366348"/>
                  <a:pt x="1840887" y="337881"/>
                  <a:pt x="1956289" y="332366"/>
                </a:cubicBezTo>
                <a:cubicBezTo>
                  <a:pt x="1986669" y="330865"/>
                  <a:pt x="2019100" y="336056"/>
                  <a:pt x="2042814" y="344002"/>
                </a:cubicBezTo>
                <a:cubicBezTo>
                  <a:pt x="2085261" y="358150"/>
                  <a:pt x="2126350" y="370413"/>
                  <a:pt x="2183420" y="369635"/>
                </a:cubicBezTo>
                <a:cubicBezTo>
                  <a:pt x="2235035" y="368879"/>
                  <a:pt x="2279659" y="405942"/>
                  <a:pt x="2269566" y="439859"/>
                </a:cubicBezTo>
                <a:cubicBezTo>
                  <a:pt x="2258267" y="478101"/>
                  <a:pt x="2277762" y="504964"/>
                  <a:pt x="2331129" y="524163"/>
                </a:cubicBezTo>
                <a:cubicBezTo>
                  <a:pt x="2352980" y="531807"/>
                  <a:pt x="2364861" y="546162"/>
                  <a:pt x="2385112" y="555357"/>
                </a:cubicBezTo>
                <a:cubicBezTo>
                  <a:pt x="2401860" y="562976"/>
                  <a:pt x="2421927" y="570875"/>
                  <a:pt x="2444033" y="572629"/>
                </a:cubicBezTo>
                <a:cubicBezTo>
                  <a:pt x="2483469" y="575878"/>
                  <a:pt x="2509763" y="584022"/>
                  <a:pt x="2525979" y="603233"/>
                </a:cubicBezTo>
                <a:cubicBezTo>
                  <a:pt x="2549282" y="631254"/>
                  <a:pt x="2578520" y="657481"/>
                  <a:pt x="2603911" y="684825"/>
                </a:cubicBezTo>
                <a:cubicBezTo>
                  <a:pt x="2618910" y="700624"/>
                  <a:pt x="2643515" y="707120"/>
                  <a:pt x="2678828" y="706990"/>
                </a:cubicBezTo>
                <a:cubicBezTo>
                  <a:pt x="2699243" y="707100"/>
                  <a:pt x="2725615" y="705603"/>
                  <a:pt x="2738094" y="711376"/>
                </a:cubicBezTo>
                <a:cubicBezTo>
                  <a:pt x="2805960" y="742855"/>
                  <a:pt x="2895980" y="733032"/>
                  <a:pt x="2983806" y="728243"/>
                </a:cubicBezTo>
                <a:cubicBezTo>
                  <a:pt x="2993929" y="727744"/>
                  <a:pt x="3004007" y="726871"/>
                  <a:pt x="3013997" y="725446"/>
                </a:cubicBezTo>
                <a:cubicBezTo>
                  <a:pt x="3136002" y="707474"/>
                  <a:pt x="3250133" y="713470"/>
                  <a:pt x="3364419" y="720577"/>
                </a:cubicBezTo>
                <a:cubicBezTo>
                  <a:pt x="3394563" y="722507"/>
                  <a:pt x="3428050" y="719807"/>
                  <a:pt x="3460521" y="717628"/>
                </a:cubicBezTo>
                <a:cubicBezTo>
                  <a:pt x="3545330" y="712137"/>
                  <a:pt x="3633314" y="698262"/>
                  <a:pt x="3710982" y="714182"/>
                </a:cubicBezTo>
                <a:cubicBezTo>
                  <a:pt x="3772122" y="726607"/>
                  <a:pt x="3825029" y="745116"/>
                  <a:pt x="3850961" y="778802"/>
                </a:cubicBezTo>
                <a:cubicBezTo>
                  <a:pt x="3868395" y="801427"/>
                  <a:pt x="3898481" y="813185"/>
                  <a:pt x="3946286" y="816372"/>
                </a:cubicBezTo>
                <a:cubicBezTo>
                  <a:pt x="3987480" y="819179"/>
                  <a:pt x="4025130" y="827781"/>
                  <a:pt x="4065132" y="832459"/>
                </a:cubicBezTo>
                <a:cubicBezTo>
                  <a:pt x="4086246" y="834922"/>
                  <a:pt x="4110400" y="838274"/>
                  <a:pt x="4132173" y="835167"/>
                </a:cubicBezTo>
                <a:cubicBezTo>
                  <a:pt x="4190358" y="826865"/>
                  <a:pt x="4249453" y="817300"/>
                  <a:pt x="4305858" y="804156"/>
                </a:cubicBezTo>
                <a:cubicBezTo>
                  <a:pt x="4334041" y="797490"/>
                  <a:pt x="4360739" y="782919"/>
                  <a:pt x="4382131" y="769481"/>
                </a:cubicBezTo>
                <a:cubicBezTo>
                  <a:pt x="4404161" y="755388"/>
                  <a:pt x="4425552" y="747047"/>
                  <a:pt x="4453289" y="752531"/>
                </a:cubicBezTo>
                <a:cubicBezTo>
                  <a:pt x="4522267" y="766292"/>
                  <a:pt x="4590589" y="780524"/>
                  <a:pt x="4657971" y="795835"/>
                </a:cubicBezTo>
                <a:cubicBezTo>
                  <a:pt x="4669645" y="798513"/>
                  <a:pt x="4675987" y="807238"/>
                  <a:pt x="4682399" y="813876"/>
                </a:cubicBezTo>
                <a:cubicBezTo>
                  <a:pt x="4712325" y="844914"/>
                  <a:pt x="4739115" y="876968"/>
                  <a:pt x="4771814" y="907046"/>
                </a:cubicBezTo>
                <a:cubicBezTo>
                  <a:pt x="4783117" y="917329"/>
                  <a:pt x="4807945" y="922850"/>
                  <a:pt x="4827520" y="929876"/>
                </a:cubicBezTo>
                <a:cubicBezTo>
                  <a:pt x="4833681" y="932206"/>
                  <a:pt x="4845543" y="931081"/>
                  <a:pt x="4849942" y="933851"/>
                </a:cubicBezTo>
                <a:cubicBezTo>
                  <a:pt x="4888949" y="959631"/>
                  <a:pt x="4951287" y="954890"/>
                  <a:pt x="5009626" y="957896"/>
                </a:cubicBezTo>
                <a:cubicBezTo>
                  <a:pt x="5059523" y="960407"/>
                  <a:pt x="5111928" y="960104"/>
                  <a:pt x="5158711" y="963814"/>
                </a:cubicBezTo>
                <a:cubicBezTo>
                  <a:pt x="5231307" y="969696"/>
                  <a:pt x="5298173" y="973751"/>
                  <a:pt x="5376427" y="963151"/>
                </a:cubicBezTo>
                <a:cubicBezTo>
                  <a:pt x="5408579" y="958754"/>
                  <a:pt x="5448461" y="970245"/>
                  <a:pt x="5475787" y="980508"/>
                </a:cubicBezTo>
                <a:cubicBezTo>
                  <a:pt x="5528518" y="1000363"/>
                  <a:pt x="5584839" y="1001958"/>
                  <a:pt x="5653401" y="987268"/>
                </a:cubicBezTo>
                <a:cubicBezTo>
                  <a:pt x="5676008" y="982341"/>
                  <a:pt x="5702558" y="984595"/>
                  <a:pt x="5726340" y="985357"/>
                </a:cubicBezTo>
                <a:cubicBezTo>
                  <a:pt x="5748643" y="985952"/>
                  <a:pt x="5770110" y="988364"/>
                  <a:pt x="5790563" y="991300"/>
                </a:cubicBezTo>
                <a:cubicBezTo>
                  <a:pt x="5815128" y="994969"/>
                  <a:pt x="5845522" y="996110"/>
                  <a:pt x="5860260" y="1004958"/>
                </a:cubicBezTo>
                <a:cubicBezTo>
                  <a:pt x="5906803" y="1032493"/>
                  <a:pt x="5977069" y="1037385"/>
                  <a:pt x="6042101" y="1036226"/>
                </a:cubicBezTo>
                <a:cubicBezTo>
                  <a:pt x="6128232" y="1034888"/>
                  <a:pt x="6222269" y="1027704"/>
                  <a:pt x="6301998" y="989138"/>
                </a:cubicBezTo>
                <a:cubicBezTo>
                  <a:pt x="6349672" y="965909"/>
                  <a:pt x="6396952" y="955198"/>
                  <a:pt x="6452025" y="968489"/>
                </a:cubicBezTo>
                <a:cubicBezTo>
                  <a:pt x="6489401" y="977695"/>
                  <a:pt x="6558002" y="960731"/>
                  <a:pt x="6589205" y="939474"/>
                </a:cubicBezTo>
                <a:cubicBezTo>
                  <a:pt x="6600499" y="931821"/>
                  <a:pt x="6612148" y="924116"/>
                  <a:pt x="6631069" y="911222"/>
                </a:cubicBezTo>
                <a:cubicBezTo>
                  <a:pt x="6674305" y="951313"/>
                  <a:pt x="6752346" y="944332"/>
                  <a:pt x="6828274" y="942941"/>
                </a:cubicBezTo>
                <a:cubicBezTo>
                  <a:pt x="6874780" y="942157"/>
                  <a:pt x="6889173" y="963896"/>
                  <a:pt x="6900803" y="984140"/>
                </a:cubicBezTo>
                <a:cubicBezTo>
                  <a:pt x="6921316" y="1020676"/>
                  <a:pt x="6959796" y="1032557"/>
                  <a:pt x="7034668" y="1018665"/>
                </a:cubicBezTo>
                <a:cubicBezTo>
                  <a:pt x="7117337" y="1003282"/>
                  <a:pt x="7199637" y="985309"/>
                  <a:pt x="7281067" y="966327"/>
                </a:cubicBezTo>
                <a:cubicBezTo>
                  <a:pt x="7332521" y="954266"/>
                  <a:pt x="7378029" y="936255"/>
                  <a:pt x="7412780" y="909206"/>
                </a:cubicBezTo>
                <a:cubicBezTo>
                  <a:pt x="7446535" y="882864"/>
                  <a:pt x="7455445" y="884046"/>
                  <a:pt x="7500327" y="894826"/>
                </a:cubicBezTo>
                <a:cubicBezTo>
                  <a:pt x="7552743" y="907363"/>
                  <a:pt x="7606735" y="918164"/>
                  <a:pt x="7662324" y="927415"/>
                </a:cubicBezTo>
                <a:cubicBezTo>
                  <a:pt x="7679867" y="930387"/>
                  <a:pt x="7704114" y="926740"/>
                  <a:pt x="7725334" y="924844"/>
                </a:cubicBezTo>
                <a:cubicBezTo>
                  <a:pt x="7761320" y="921787"/>
                  <a:pt x="7798617" y="920242"/>
                  <a:pt x="7833279" y="913031"/>
                </a:cubicBezTo>
                <a:cubicBezTo>
                  <a:pt x="7866516" y="906023"/>
                  <a:pt x="7898634" y="893700"/>
                  <a:pt x="7928605" y="881683"/>
                </a:cubicBezTo>
                <a:cubicBezTo>
                  <a:pt x="8012311" y="848025"/>
                  <a:pt x="8088138" y="810205"/>
                  <a:pt x="8146597" y="762968"/>
                </a:cubicBezTo>
                <a:cubicBezTo>
                  <a:pt x="8154091" y="756800"/>
                  <a:pt x="8170249" y="752606"/>
                  <a:pt x="8183577" y="749005"/>
                </a:cubicBezTo>
                <a:cubicBezTo>
                  <a:pt x="8205312" y="743071"/>
                  <a:pt x="8227788" y="737222"/>
                  <a:pt x="8250224" y="733642"/>
                </a:cubicBezTo>
                <a:cubicBezTo>
                  <a:pt x="8359189" y="716209"/>
                  <a:pt x="8441164" y="678078"/>
                  <a:pt x="8505929" y="626542"/>
                </a:cubicBezTo>
                <a:cubicBezTo>
                  <a:pt x="8524585" y="611796"/>
                  <a:pt x="8540107" y="608259"/>
                  <a:pt x="8564194" y="618796"/>
                </a:cubicBezTo>
                <a:cubicBezTo>
                  <a:pt x="8592162" y="631043"/>
                  <a:pt x="8628032" y="619507"/>
                  <a:pt x="8660705" y="611069"/>
                </a:cubicBezTo>
                <a:cubicBezTo>
                  <a:pt x="8694442" y="602479"/>
                  <a:pt x="8728514" y="593651"/>
                  <a:pt x="8762255" y="585060"/>
                </a:cubicBezTo>
                <a:cubicBezTo>
                  <a:pt x="8787227" y="578855"/>
                  <a:pt x="8811899" y="573069"/>
                  <a:pt x="8836439" y="566358"/>
                </a:cubicBezTo>
                <a:cubicBezTo>
                  <a:pt x="8912856" y="545447"/>
                  <a:pt x="8983243" y="538425"/>
                  <a:pt x="9050728" y="559575"/>
                </a:cubicBezTo>
                <a:cubicBezTo>
                  <a:pt x="9102219" y="575830"/>
                  <a:pt x="9164950" y="573868"/>
                  <a:pt x="9229627" y="557464"/>
                </a:cubicBezTo>
                <a:cubicBezTo>
                  <a:pt x="9237706" y="555368"/>
                  <a:pt x="9247529" y="550190"/>
                  <a:pt x="9253451" y="550855"/>
                </a:cubicBezTo>
                <a:cubicBezTo>
                  <a:pt x="9342568" y="560232"/>
                  <a:pt x="9405310" y="512383"/>
                  <a:pt x="9484214" y="498671"/>
                </a:cubicBezTo>
                <a:cubicBezTo>
                  <a:pt x="9519035" y="492570"/>
                  <a:pt x="9552778" y="473783"/>
                  <a:pt x="9582633" y="458384"/>
                </a:cubicBezTo>
                <a:cubicBezTo>
                  <a:pt x="9623689" y="437231"/>
                  <a:pt x="9660183" y="417297"/>
                  <a:pt x="9719670" y="415607"/>
                </a:cubicBezTo>
                <a:cubicBezTo>
                  <a:pt x="9779189" y="414101"/>
                  <a:pt x="9830940" y="393878"/>
                  <a:pt x="9871784" y="366147"/>
                </a:cubicBezTo>
                <a:cubicBezTo>
                  <a:pt x="9903014" y="345075"/>
                  <a:pt x="9939570" y="338349"/>
                  <a:pt x="9984494" y="336660"/>
                </a:cubicBezTo>
                <a:cubicBezTo>
                  <a:pt x="10040642" y="334503"/>
                  <a:pt x="10098165" y="326674"/>
                  <a:pt x="10154708" y="322193"/>
                </a:cubicBezTo>
                <a:cubicBezTo>
                  <a:pt x="10166953" y="321201"/>
                  <a:pt x="10182669" y="321603"/>
                  <a:pt x="10190446" y="325025"/>
                </a:cubicBezTo>
                <a:cubicBezTo>
                  <a:pt x="10285769" y="367692"/>
                  <a:pt x="10408999" y="350677"/>
                  <a:pt x="10530736" y="335953"/>
                </a:cubicBezTo>
                <a:cubicBezTo>
                  <a:pt x="10604506" y="327127"/>
                  <a:pt x="10678397" y="316584"/>
                  <a:pt x="10752157" y="305117"/>
                </a:cubicBezTo>
                <a:cubicBezTo>
                  <a:pt x="10777120" y="301365"/>
                  <a:pt x="10803110" y="294636"/>
                  <a:pt x="10824452" y="285927"/>
                </a:cubicBezTo>
                <a:cubicBezTo>
                  <a:pt x="10868837" y="267698"/>
                  <a:pt x="10909147" y="246465"/>
                  <a:pt x="10953152" y="228102"/>
                </a:cubicBezTo>
                <a:cubicBezTo>
                  <a:pt x="10969622" y="221030"/>
                  <a:pt x="10991730" y="217688"/>
                  <a:pt x="11011614" y="214096"/>
                </a:cubicBezTo>
                <a:cubicBezTo>
                  <a:pt x="11046743" y="207573"/>
                  <a:pt x="11086641" y="206412"/>
                  <a:pt x="11116031" y="195421"/>
                </a:cubicBezTo>
                <a:cubicBezTo>
                  <a:pt x="11192467" y="166956"/>
                  <a:pt x="11266913" y="160299"/>
                  <a:pt x="11344303" y="166629"/>
                </a:cubicBezTo>
                <a:cubicBezTo>
                  <a:pt x="11452657" y="175527"/>
                  <a:pt x="11551626" y="159519"/>
                  <a:pt x="11639050" y="108526"/>
                </a:cubicBezTo>
                <a:cubicBezTo>
                  <a:pt x="11678385" y="85543"/>
                  <a:pt x="11720243" y="87879"/>
                  <a:pt x="11757532" y="96530"/>
                </a:cubicBezTo>
                <a:cubicBezTo>
                  <a:pt x="11800499" y="106640"/>
                  <a:pt x="11840704" y="105056"/>
                  <a:pt x="11885799" y="86728"/>
                </a:cubicBezTo>
                <a:cubicBezTo>
                  <a:pt x="11895784" y="82659"/>
                  <a:pt x="11910604" y="81867"/>
                  <a:pt x="11922874" y="81060"/>
                </a:cubicBezTo>
                <a:cubicBezTo>
                  <a:pt x="11992783" y="75806"/>
                  <a:pt x="12063500" y="73647"/>
                  <a:pt x="12115331" y="33587"/>
                </a:cubicBezTo>
                <a:cubicBezTo>
                  <a:pt x="12125500" y="25715"/>
                  <a:pt x="12143693" y="20477"/>
                  <a:pt x="12158080" y="14081"/>
                </a:cubicBezTo>
                <a:close/>
              </a:path>
            </a:pathLst>
          </a:custGeom>
          <a:blipFill dpi="0" rotWithShape="1">
            <a:blip r:embed="rId6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342602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AnalogousFromRegularSeedLeftStep">
      <a:dk1>
        <a:srgbClr val="000000"/>
      </a:dk1>
      <a:lt1>
        <a:srgbClr val="FFFFFF"/>
      </a:lt1>
      <a:dk2>
        <a:srgbClr val="1B2830"/>
      </a:dk2>
      <a:lt2>
        <a:srgbClr val="F0F3F1"/>
      </a:lt2>
      <a:accent1>
        <a:srgbClr val="E32D9B"/>
      </a:accent1>
      <a:accent2>
        <a:srgbClr val="CD1BD1"/>
      </a:accent2>
      <a:accent3>
        <a:srgbClr val="932DE3"/>
      </a:accent3>
      <a:accent4>
        <a:srgbClr val="4E36D6"/>
      </a:accent4>
      <a:accent5>
        <a:srgbClr val="2D5EE3"/>
      </a:accent5>
      <a:accent6>
        <a:srgbClr val="1B98D1"/>
      </a:accent6>
      <a:hlink>
        <a:srgbClr val="349C5D"/>
      </a:hlink>
      <a:folHlink>
        <a:srgbClr val="7F7F7F"/>
      </a:folHlink>
    </a:clrScheme>
    <a:fontScheme name="Torn">
      <a:majorFont>
        <a:latin typeface="Verdana Pro Cond SemiBold"/>
        <a:ea typeface=""/>
        <a:cs typeface=""/>
      </a:majorFont>
      <a:minorFont>
        <a:latin typeface="Verdana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2381</TotalTime>
  <Words>308</Words>
  <Application>Microsoft Office PowerPoint</Application>
  <PresentationFormat>Widescreen</PresentationFormat>
  <Paragraphs>21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Verdana Pro</vt:lpstr>
      <vt:lpstr>Verdana Pro Cond SemiBold</vt:lpstr>
      <vt:lpstr>TornVTI</vt:lpstr>
      <vt:lpstr>Taylor Southwick</vt:lpstr>
      <vt:lpstr>Cycle Tester</vt:lpstr>
      <vt:lpstr>Generative Design Upright</vt:lpstr>
      <vt:lpstr>Portable Wall Mount</vt:lpstr>
      <vt:lpstr>Machine Shop Parts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Taylor Southwick</dc:title>
  <dc:creator>Southwick, Taylor</dc:creator>
  <cp:lastModifiedBy>Southwick, Taylor</cp:lastModifiedBy>
  <cp:revision>8</cp:revision>
  <dcterms:created xsi:type="dcterms:W3CDTF">2023-03-17T19:43:18Z</dcterms:created>
  <dcterms:modified xsi:type="dcterms:W3CDTF">2023-03-21T18:39:30Z</dcterms:modified>
</cp:coreProperties>
</file>